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01" r:id="rId2"/>
    <p:sldId id="499" r:id="rId3"/>
    <p:sldId id="501" r:id="rId4"/>
    <p:sldId id="500" r:id="rId5"/>
    <p:sldId id="503" r:id="rId6"/>
    <p:sldId id="504" r:id="rId7"/>
    <p:sldId id="505" r:id="rId8"/>
    <p:sldId id="506" r:id="rId9"/>
    <p:sldId id="507" r:id="rId10"/>
    <p:sldId id="508" r:id="rId11"/>
    <p:sldId id="502" r:id="rId12"/>
    <p:sldId id="509" r:id="rId13"/>
    <p:sldId id="510" r:id="rId14"/>
    <p:sldId id="511" r:id="rId15"/>
    <p:sldId id="512" r:id="rId16"/>
    <p:sldId id="513" r:id="rId17"/>
    <p:sldId id="514" r:id="rId18"/>
    <p:sldId id="515" r:id="rId19"/>
    <p:sldId id="516" r:id="rId20"/>
    <p:sldId id="517" r:id="rId21"/>
    <p:sldId id="518" r:id="rId22"/>
    <p:sldId id="519" r:id="rId23"/>
    <p:sldId id="520" r:id="rId24"/>
    <p:sldId id="521" r:id="rId25"/>
    <p:sldId id="522" r:id="rId26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3366CC"/>
    <a:srgbClr val="000000"/>
    <a:srgbClr val="0099FF"/>
    <a:srgbClr val="0066CC"/>
    <a:srgbClr val="666699"/>
    <a:srgbClr val="008080"/>
    <a:srgbClr val="00CC00"/>
    <a:srgbClr val="80808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5" autoAdjust="0"/>
    <p:restoredTop sz="96843" autoAdjust="0"/>
  </p:normalViewPr>
  <p:slideViewPr>
    <p:cSldViewPr>
      <p:cViewPr varScale="1">
        <p:scale>
          <a:sx n="104" d="100"/>
          <a:sy n="104" d="100"/>
        </p:scale>
        <p:origin x="11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C7CC-889F-4147-9416-6A0306389308}" type="datetimeFigureOut">
              <a:rPr lang="de-AT" smtClean="0"/>
              <a:t>03.12.2019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E3673-D8FD-4CC2-8E4E-B34C9E3683D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26771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E3673-D8FD-4CC2-8E4E-B34C9E3683DB}" type="slidenum">
              <a:rPr lang="de-AT" smtClean="0"/>
              <a:t>25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603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03.12.2019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03.12.2019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ebfv.sharepoint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56523" y="908720"/>
            <a:ext cx="7200800" cy="46935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Grafiksammlung</a:t>
            </a:r>
          </a:p>
          <a:p>
            <a:pPr algn="ctr"/>
            <a:endParaRPr lang="de-AT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AT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Taktische Zeichen für den Feuerwehrdienst</a:t>
            </a:r>
          </a:p>
          <a:p>
            <a:pPr algn="ctr"/>
            <a:r>
              <a:rPr lang="de-AT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Gemäß ÖBFV RL E-27</a:t>
            </a:r>
          </a:p>
          <a:p>
            <a:pPr algn="ctr"/>
            <a:r>
              <a:rPr lang="de-AT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(aufbauend auf der ÖNORM S 2308)</a:t>
            </a:r>
          </a:p>
          <a:p>
            <a:pPr algn="ctr"/>
            <a:endParaRPr lang="de-AT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AT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Bearbeitet und ergänzt mit Auszügen</a:t>
            </a:r>
          </a:p>
          <a:p>
            <a:pPr algn="ctr"/>
            <a:r>
              <a:rPr lang="de-AT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 der TRVB 121 O</a:t>
            </a:r>
          </a:p>
          <a:p>
            <a:pPr algn="ctr"/>
            <a:r>
              <a:rPr lang="de-DE" dirty="0" smtClean="0">
                <a:solidFill>
                  <a:prstClr val="black"/>
                </a:solidFill>
              </a:rPr>
              <a:t>von HBI Ing. Michael Hauser</a:t>
            </a:r>
          </a:p>
          <a:p>
            <a:pPr lvl="0" algn="ctr">
              <a:lnSpc>
                <a:spcPct val="200000"/>
              </a:lnSpc>
            </a:pPr>
            <a:r>
              <a:rPr lang="de-DE" dirty="0" smtClean="0">
                <a:solidFill>
                  <a:prstClr val="black"/>
                </a:solidFill>
              </a:rPr>
              <a:t>Stand  </a:t>
            </a:r>
            <a:r>
              <a:rPr lang="de-DE" dirty="0" smtClean="0">
                <a:solidFill>
                  <a:prstClr val="black"/>
                </a:solidFill>
              </a:rPr>
              <a:t>2019-12-01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9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Schiene, Wasser, Luft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736966" y="1385131"/>
            <a:ext cx="2042946" cy="707886"/>
            <a:chOff x="4527637" y="4386747"/>
            <a:chExt cx="2042946" cy="707886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4759590" y="4386747"/>
              <a:ext cx="1594968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2"/>
            <p:cNvSpPr>
              <a:spLocks/>
            </p:cNvSpPr>
            <p:nvPr/>
          </p:nvSpPr>
          <p:spPr bwMode="auto">
            <a:xfrm>
              <a:off x="4541002" y="4522906"/>
              <a:ext cx="218588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2"/>
            <p:cNvSpPr>
              <a:spLocks/>
            </p:cNvSpPr>
            <p:nvPr/>
          </p:nvSpPr>
          <p:spPr bwMode="auto">
            <a:xfrm>
              <a:off x="6354558" y="4517775"/>
              <a:ext cx="216025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2"/>
            <p:cNvSpPr>
              <a:spLocks/>
            </p:cNvSpPr>
            <p:nvPr/>
          </p:nvSpPr>
          <p:spPr bwMode="auto">
            <a:xfrm flipV="1">
              <a:off x="4527637" y="4939896"/>
              <a:ext cx="218588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"/>
            <p:cNvSpPr>
              <a:spLocks/>
            </p:cNvSpPr>
            <p:nvPr/>
          </p:nvSpPr>
          <p:spPr bwMode="auto">
            <a:xfrm>
              <a:off x="6348417" y="4985615"/>
              <a:ext cx="222166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Flussdiagramm: Verzögerung 2"/>
          <p:cNvSpPr/>
          <p:nvPr/>
        </p:nvSpPr>
        <p:spPr>
          <a:xfrm rot="10800000">
            <a:off x="1758637" y="2787363"/>
            <a:ext cx="1999606" cy="605089"/>
          </a:xfrm>
          <a:custGeom>
            <a:avLst/>
            <a:gdLst>
              <a:gd name="connsiteX0" fmla="*/ 0 w 1768897"/>
              <a:gd name="connsiteY0" fmla="*/ 0 h 612648"/>
              <a:gd name="connsiteX1" fmla="*/ 884449 w 1768897"/>
              <a:gd name="connsiteY1" fmla="*/ 0 h 612648"/>
              <a:gd name="connsiteX2" fmla="*/ 1768898 w 1768897"/>
              <a:gd name="connsiteY2" fmla="*/ 306324 h 612648"/>
              <a:gd name="connsiteX3" fmla="*/ 884449 w 1768897"/>
              <a:gd name="connsiteY3" fmla="*/ 612648 h 612648"/>
              <a:gd name="connsiteX4" fmla="*/ 0 w 1768897"/>
              <a:gd name="connsiteY4" fmla="*/ 612648 h 612648"/>
              <a:gd name="connsiteX5" fmla="*/ 0 w 1768897"/>
              <a:gd name="connsiteY5" fmla="*/ 0 h 612648"/>
              <a:gd name="connsiteX0" fmla="*/ 0 w 1768898"/>
              <a:gd name="connsiteY0" fmla="*/ 0 h 612648"/>
              <a:gd name="connsiteX1" fmla="*/ 884449 w 1768898"/>
              <a:gd name="connsiteY1" fmla="*/ 0 h 612648"/>
              <a:gd name="connsiteX2" fmla="*/ 1768898 w 1768898"/>
              <a:gd name="connsiteY2" fmla="*/ 306324 h 612648"/>
              <a:gd name="connsiteX3" fmla="*/ 884449 w 1768898"/>
              <a:gd name="connsiteY3" fmla="*/ 612648 h 612648"/>
              <a:gd name="connsiteX4" fmla="*/ 0 w 1768898"/>
              <a:gd name="connsiteY4" fmla="*/ 612648 h 612648"/>
              <a:gd name="connsiteX5" fmla="*/ 0 w 1768898"/>
              <a:gd name="connsiteY5" fmla="*/ 0 h 612648"/>
              <a:gd name="connsiteX0" fmla="*/ 0 w 1768898"/>
              <a:gd name="connsiteY0" fmla="*/ 0 h 612648"/>
              <a:gd name="connsiteX1" fmla="*/ 884449 w 1768898"/>
              <a:gd name="connsiteY1" fmla="*/ 0 h 612648"/>
              <a:gd name="connsiteX2" fmla="*/ 1768898 w 1768898"/>
              <a:gd name="connsiteY2" fmla="*/ 306324 h 612648"/>
              <a:gd name="connsiteX3" fmla="*/ 884449 w 1768898"/>
              <a:gd name="connsiteY3" fmla="*/ 612648 h 612648"/>
              <a:gd name="connsiteX4" fmla="*/ 0 w 1768898"/>
              <a:gd name="connsiteY4" fmla="*/ 612648 h 612648"/>
              <a:gd name="connsiteX5" fmla="*/ 0 w 1768898"/>
              <a:gd name="connsiteY5" fmla="*/ 0 h 612648"/>
              <a:gd name="connsiteX0" fmla="*/ 0 w 1768898"/>
              <a:gd name="connsiteY0" fmla="*/ 0 h 612648"/>
              <a:gd name="connsiteX1" fmla="*/ 884449 w 1768898"/>
              <a:gd name="connsiteY1" fmla="*/ 0 h 612648"/>
              <a:gd name="connsiteX2" fmla="*/ 1768898 w 1768898"/>
              <a:gd name="connsiteY2" fmla="*/ 306324 h 612648"/>
              <a:gd name="connsiteX3" fmla="*/ 884449 w 1768898"/>
              <a:gd name="connsiteY3" fmla="*/ 612648 h 612648"/>
              <a:gd name="connsiteX4" fmla="*/ 0 w 1768898"/>
              <a:gd name="connsiteY4" fmla="*/ 612648 h 612648"/>
              <a:gd name="connsiteX5" fmla="*/ 0 w 1768898"/>
              <a:gd name="connsiteY5" fmla="*/ 0 h 612648"/>
              <a:gd name="connsiteX0" fmla="*/ 0 w 1768898"/>
              <a:gd name="connsiteY0" fmla="*/ 0 h 612648"/>
              <a:gd name="connsiteX1" fmla="*/ 884449 w 1768898"/>
              <a:gd name="connsiteY1" fmla="*/ 0 h 612648"/>
              <a:gd name="connsiteX2" fmla="*/ 1768898 w 1768898"/>
              <a:gd name="connsiteY2" fmla="*/ 306324 h 612648"/>
              <a:gd name="connsiteX3" fmla="*/ 884449 w 1768898"/>
              <a:gd name="connsiteY3" fmla="*/ 612648 h 612648"/>
              <a:gd name="connsiteX4" fmla="*/ 0 w 1768898"/>
              <a:gd name="connsiteY4" fmla="*/ 612648 h 612648"/>
              <a:gd name="connsiteX5" fmla="*/ 0 w 1768898"/>
              <a:gd name="connsiteY5" fmla="*/ 0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8898" h="612648">
                <a:moveTo>
                  <a:pt x="0" y="0"/>
                </a:moveTo>
                <a:lnTo>
                  <a:pt x="884449" y="0"/>
                </a:lnTo>
                <a:cubicBezTo>
                  <a:pt x="1372917" y="0"/>
                  <a:pt x="1635017" y="131897"/>
                  <a:pt x="1768898" y="306324"/>
                </a:cubicBezTo>
                <a:cubicBezTo>
                  <a:pt x="1641308" y="475502"/>
                  <a:pt x="1372917" y="612648"/>
                  <a:pt x="884449" y="612648"/>
                </a:cubicBezTo>
                <a:lnTo>
                  <a:pt x="0" y="612648"/>
                </a:lnTo>
                <a:lnTo>
                  <a:pt x="0" y="0"/>
                </a:lnTo>
                <a:close/>
              </a:path>
            </a:pathLst>
          </a:cu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prstClr val="white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971039" y="4086798"/>
            <a:ext cx="1574800" cy="714375"/>
            <a:chOff x="6886484" y="4311870"/>
            <a:chExt cx="1574800" cy="714375"/>
          </a:xfrm>
        </p:grpSpPr>
        <p:sp>
          <p:nvSpPr>
            <p:cNvPr id="12" name="Freeform 19"/>
            <p:cNvSpPr>
              <a:spLocks/>
            </p:cNvSpPr>
            <p:nvPr/>
          </p:nvSpPr>
          <p:spPr bwMode="auto">
            <a:xfrm>
              <a:off x="6886484" y="4527770"/>
              <a:ext cx="782637" cy="298450"/>
            </a:xfrm>
            <a:custGeom>
              <a:avLst/>
              <a:gdLst>
                <a:gd name="T0" fmla="*/ 1207 w 1232"/>
                <a:gd name="T1" fmla="*/ 214 h 471"/>
                <a:gd name="T2" fmla="*/ 362 w 1232"/>
                <a:gd name="T3" fmla="*/ 5 h 471"/>
                <a:gd name="T4" fmla="*/ 2 w 1232"/>
                <a:gd name="T5" fmla="*/ 245 h 471"/>
                <a:gd name="T6" fmla="*/ 377 w 1232"/>
                <a:gd name="T7" fmla="*/ 470 h 471"/>
                <a:gd name="T8" fmla="*/ 1232 w 1232"/>
                <a:gd name="T9" fmla="*/ 25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2" h="471">
                  <a:moveTo>
                    <a:pt x="1207" y="214"/>
                  </a:moveTo>
                  <a:cubicBezTo>
                    <a:pt x="1067" y="173"/>
                    <a:pt x="563" y="0"/>
                    <a:pt x="362" y="5"/>
                  </a:cubicBezTo>
                  <a:cubicBezTo>
                    <a:pt x="161" y="10"/>
                    <a:pt x="0" y="168"/>
                    <a:pt x="2" y="245"/>
                  </a:cubicBezTo>
                  <a:cubicBezTo>
                    <a:pt x="4" y="322"/>
                    <a:pt x="172" y="469"/>
                    <a:pt x="377" y="470"/>
                  </a:cubicBezTo>
                  <a:cubicBezTo>
                    <a:pt x="582" y="471"/>
                    <a:pt x="1054" y="297"/>
                    <a:pt x="1232" y="251"/>
                  </a:cubicBez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Freeform 20"/>
            <p:cNvSpPr>
              <a:spLocks/>
            </p:cNvSpPr>
            <p:nvPr/>
          </p:nvSpPr>
          <p:spPr bwMode="auto">
            <a:xfrm>
              <a:off x="7678646" y="4527770"/>
              <a:ext cx="782638" cy="296863"/>
            </a:xfrm>
            <a:custGeom>
              <a:avLst/>
              <a:gdLst>
                <a:gd name="T0" fmla="*/ 22 w 1232"/>
                <a:gd name="T1" fmla="*/ 239 h 468"/>
                <a:gd name="T2" fmla="*/ 870 w 1232"/>
                <a:gd name="T3" fmla="*/ 466 h 468"/>
                <a:gd name="T4" fmla="*/ 1230 w 1232"/>
                <a:gd name="T5" fmla="*/ 226 h 468"/>
                <a:gd name="T6" fmla="*/ 855 w 1232"/>
                <a:gd name="T7" fmla="*/ 1 h 468"/>
                <a:gd name="T8" fmla="*/ 0 w 1232"/>
                <a:gd name="T9" fmla="*/ 22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2" h="468">
                  <a:moveTo>
                    <a:pt x="22" y="239"/>
                  </a:moveTo>
                  <a:cubicBezTo>
                    <a:pt x="163" y="279"/>
                    <a:pt x="669" y="468"/>
                    <a:pt x="870" y="466"/>
                  </a:cubicBezTo>
                  <a:cubicBezTo>
                    <a:pt x="1071" y="464"/>
                    <a:pt x="1232" y="303"/>
                    <a:pt x="1230" y="226"/>
                  </a:cubicBezTo>
                  <a:cubicBezTo>
                    <a:pt x="1228" y="149"/>
                    <a:pt x="1060" y="2"/>
                    <a:pt x="855" y="1"/>
                  </a:cubicBezTo>
                  <a:cubicBezTo>
                    <a:pt x="650" y="0"/>
                    <a:pt x="178" y="174"/>
                    <a:pt x="0" y="220"/>
                  </a:cubicBez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" name="Freeform 21"/>
            <p:cNvSpPr>
              <a:spLocks/>
            </p:cNvSpPr>
            <p:nvPr/>
          </p:nvSpPr>
          <p:spPr bwMode="auto">
            <a:xfrm>
              <a:off x="7678646" y="4311870"/>
              <a:ext cx="1588" cy="714375"/>
            </a:xfrm>
            <a:custGeom>
              <a:avLst/>
              <a:gdLst>
                <a:gd name="T0" fmla="*/ 0 w 1"/>
                <a:gd name="T1" fmla="*/ 0 h 1125"/>
                <a:gd name="T2" fmla="*/ 0 w 1"/>
                <a:gd name="T3" fmla="*/ 1125 h 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125">
                  <a:moveTo>
                    <a:pt x="0" y="0"/>
                  </a:moveTo>
                  <a:lnTo>
                    <a:pt x="0" y="1125"/>
                  </a:ln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1971039" y="5495520"/>
            <a:ext cx="1574800" cy="523859"/>
            <a:chOff x="3980107" y="2973161"/>
            <a:chExt cx="1574800" cy="523859"/>
          </a:xfrm>
        </p:grpSpPr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773063" y="3103320"/>
              <a:ext cx="1588" cy="379412"/>
            </a:xfrm>
            <a:custGeom>
              <a:avLst/>
              <a:gdLst>
                <a:gd name="T0" fmla="*/ 1 w 1"/>
                <a:gd name="T1" fmla="*/ 0 h 239"/>
                <a:gd name="T2" fmla="*/ 0 w 1"/>
                <a:gd name="T3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39">
                  <a:moveTo>
                    <a:pt x="1" y="0"/>
                  </a:moveTo>
                  <a:lnTo>
                    <a:pt x="0" y="239"/>
                  </a:ln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6" name="Gruppieren 15"/>
            <p:cNvGrpSpPr/>
            <p:nvPr/>
          </p:nvGrpSpPr>
          <p:grpSpPr>
            <a:xfrm>
              <a:off x="3980107" y="2973161"/>
              <a:ext cx="1574800" cy="523859"/>
              <a:chOff x="6888072" y="5515084"/>
              <a:chExt cx="1574800" cy="523859"/>
            </a:xfrm>
          </p:grpSpPr>
          <p:sp>
            <p:nvSpPr>
              <p:cNvPr id="17" name="Freeform 22"/>
              <p:cNvSpPr>
                <a:spLocks/>
              </p:cNvSpPr>
              <p:nvPr/>
            </p:nvSpPr>
            <p:spPr bwMode="auto">
              <a:xfrm>
                <a:off x="6888072" y="5515084"/>
                <a:ext cx="782637" cy="298450"/>
              </a:xfrm>
              <a:custGeom>
                <a:avLst/>
                <a:gdLst>
                  <a:gd name="T0" fmla="*/ 1207 w 1232"/>
                  <a:gd name="T1" fmla="*/ 214 h 471"/>
                  <a:gd name="T2" fmla="*/ 362 w 1232"/>
                  <a:gd name="T3" fmla="*/ 5 h 471"/>
                  <a:gd name="T4" fmla="*/ 2 w 1232"/>
                  <a:gd name="T5" fmla="*/ 245 h 471"/>
                  <a:gd name="T6" fmla="*/ 377 w 1232"/>
                  <a:gd name="T7" fmla="*/ 470 h 471"/>
                  <a:gd name="T8" fmla="*/ 1232 w 1232"/>
                  <a:gd name="T9" fmla="*/ 251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32" h="471">
                    <a:moveTo>
                      <a:pt x="1207" y="214"/>
                    </a:moveTo>
                    <a:cubicBezTo>
                      <a:pt x="1067" y="173"/>
                      <a:pt x="563" y="0"/>
                      <a:pt x="362" y="5"/>
                    </a:cubicBezTo>
                    <a:cubicBezTo>
                      <a:pt x="161" y="10"/>
                      <a:pt x="0" y="168"/>
                      <a:pt x="2" y="245"/>
                    </a:cubicBezTo>
                    <a:cubicBezTo>
                      <a:pt x="4" y="322"/>
                      <a:pt x="172" y="469"/>
                      <a:pt x="377" y="470"/>
                    </a:cubicBezTo>
                    <a:cubicBezTo>
                      <a:pt x="582" y="471"/>
                      <a:pt x="1054" y="297"/>
                      <a:pt x="1232" y="251"/>
                    </a:cubicBezTo>
                  </a:path>
                </a:pathLst>
              </a:custGeom>
              <a:noFill/>
              <a:ln w="412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AT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" name="Freeform 23"/>
              <p:cNvSpPr>
                <a:spLocks/>
              </p:cNvSpPr>
              <p:nvPr/>
            </p:nvSpPr>
            <p:spPr bwMode="auto">
              <a:xfrm>
                <a:off x="7680234" y="5515084"/>
                <a:ext cx="782638" cy="296862"/>
              </a:xfrm>
              <a:custGeom>
                <a:avLst/>
                <a:gdLst>
                  <a:gd name="T0" fmla="*/ 22 w 1232"/>
                  <a:gd name="T1" fmla="*/ 239 h 468"/>
                  <a:gd name="T2" fmla="*/ 870 w 1232"/>
                  <a:gd name="T3" fmla="*/ 466 h 468"/>
                  <a:gd name="T4" fmla="*/ 1230 w 1232"/>
                  <a:gd name="T5" fmla="*/ 226 h 468"/>
                  <a:gd name="T6" fmla="*/ 855 w 1232"/>
                  <a:gd name="T7" fmla="*/ 1 h 468"/>
                  <a:gd name="T8" fmla="*/ 0 w 1232"/>
                  <a:gd name="T9" fmla="*/ 22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32" h="468">
                    <a:moveTo>
                      <a:pt x="22" y="239"/>
                    </a:moveTo>
                    <a:cubicBezTo>
                      <a:pt x="163" y="279"/>
                      <a:pt x="669" y="468"/>
                      <a:pt x="870" y="466"/>
                    </a:cubicBezTo>
                    <a:cubicBezTo>
                      <a:pt x="1071" y="464"/>
                      <a:pt x="1232" y="303"/>
                      <a:pt x="1230" y="226"/>
                    </a:cubicBezTo>
                    <a:cubicBezTo>
                      <a:pt x="1228" y="149"/>
                      <a:pt x="1060" y="2"/>
                      <a:pt x="855" y="1"/>
                    </a:cubicBezTo>
                    <a:cubicBezTo>
                      <a:pt x="650" y="0"/>
                      <a:pt x="178" y="174"/>
                      <a:pt x="0" y="220"/>
                    </a:cubicBezTo>
                  </a:path>
                </a:pathLst>
              </a:custGeom>
              <a:noFill/>
              <a:ln w="412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AT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9" name="Freeform 26"/>
              <p:cNvSpPr>
                <a:spLocks/>
              </p:cNvSpPr>
              <p:nvPr/>
            </p:nvSpPr>
            <p:spPr bwMode="auto">
              <a:xfrm>
                <a:off x="7465128" y="6029418"/>
                <a:ext cx="430213" cy="9525"/>
              </a:xfrm>
              <a:custGeom>
                <a:avLst/>
                <a:gdLst>
                  <a:gd name="T0" fmla="*/ 0 w 271"/>
                  <a:gd name="T1" fmla="*/ 6 h 6"/>
                  <a:gd name="T2" fmla="*/ 271 w 271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71" h="6">
                    <a:moveTo>
                      <a:pt x="0" y="6"/>
                    </a:moveTo>
                    <a:lnTo>
                      <a:pt x="271" y="0"/>
                    </a:lnTo>
                  </a:path>
                </a:pathLst>
              </a:custGeom>
              <a:noFill/>
              <a:ln w="412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AT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20" name="Textfeld 19"/>
          <p:cNvSpPr txBox="1"/>
          <p:nvPr/>
        </p:nvSpPr>
        <p:spPr>
          <a:xfrm>
            <a:off x="4451294" y="1551614"/>
            <a:ext cx="1847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Schienenfahrzeug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451294" y="2905242"/>
            <a:ext cx="167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Wasserfahrzeug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51294" y="4269299"/>
            <a:ext cx="1696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Flächenflugzeug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4451294" y="5459285"/>
            <a:ext cx="150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Hubschrauber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710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Personen</a:t>
            </a:r>
            <a:endParaRPr lang="de-DE" dirty="0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 rot="2797785">
            <a:off x="1045438" y="1198691"/>
            <a:ext cx="457200" cy="457200"/>
          </a:xfrm>
          <a:prstGeom prst="rect">
            <a:avLst/>
          </a:prstGeom>
          <a:noFill/>
          <a:ln w="412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solidFill>
                  <a:srgbClr val="000000"/>
                </a:solidFill>
                <a:latin typeface="Arial" charset="0"/>
              </a:rPr>
              <a:t>  </a:t>
            </a:r>
            <a:endParaRPr lang="de-AT" altLang="de-DE" dirty="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1045438" y="2086778"/>
            <a:ext cx="457200" cy="630478"/>
            <a:chOff x="2809408" y="1586793"/>
            <a:chExt cx="457200" cy="630478"/>
          </a:xfrm>
        </p:grpSpPr>
        <p:sp>
          <p:nvSpPr>
            <p:cNvPr id="8" name="Rectangle 24"/>
            <p:cNvSpPr>
              <a:spLocks noChangeArrowheads="1"/>
            </p:cNvSpPr>
            <p:nvPr/>
          </p:nvSpPr>
          <p:spPr bwMode="auto">
            <a:xfrm rot="2713855">
              <a:off x="2809408" y="1665384"/>
              <a:ext cx="457200" cy="457200"/>
            </a:xfrm>
            <a:prstGeom prst="rect">
              <a:avLst/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9" name="Gerader Verbinder 8"/>
            <p:cNvCxnSpPr/>
            <p:nvPr/>
          </p:nvCxnSpPr>
          <p:spPr>
            <a:xfrm>
              <a:off x="3038008" y="1586793"/>
              <a:ext cx="0" cy="63047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ieren 9"/>
          <p:cNvGrpSpPr/>
          <p:nvPr/>
        </p:nvGrpSpPr>
        <p:grpSpPr>
          <a:xfrm>
            <a:off x="1045438" y="3148143"/>
            <a:ext cx="457200" cy="582501"/>
            <a:chOff x="4370282" y="1647134"/>
            <a:chExt cx="457200" cy="582501"/>
          </a:xfrm>
        </p:grpSpPr>
        <p:sp>
          <p:nvSpPr>
            <p:cNvPr id="11" name="Freeform 27"/>
            <p:cNvSpPr>
              <a:spLocks/>
            </p:cNvSpPr>
            <p:nvPr/>
          </p:nvSpPr>
          <p:spPr bwMode="auto">
            <a:xfrm flipV="1">
              <a:off x="4388779" y="1818182"/>
              <a:ext cx="428141" cy="980"/>
            </a:xfrm>
            <a:custGeom>
              <a:avLst/>
              <a:gdLst>
                <a:gd name="T0" fmla="*/ 275 w 275"/>
                <a:gd name="T1" fmla="*/ 0 h 8"/>
                <a:gd name="T2" fmla="*/ 0 w 275"/>
                <a:gd name="T3" fmla="*/ 8 h 8"/>
                <a:gd name="connsiteX0" fmla="*/ 9029 w 9029"/>
                <a:gd name="connsiteY0" fmla="*/ 2435 h 3241"/>
                <a:gd name="connsiteX1" fmla="*/ 0 w 9029"/>
                <a:gd name="connsiteY1" fmla="*/ 807 h 3241"/>
                <a:gd name="connsiteX0" fmla="*/ 9731 w 9731"/>
                <a:gd name="connsiteY0" fmla="*/ 0 h 9328"/>
                <a:gd name="connsiteX1" fmla="*/ 0 w 9731"/>
                <a:gd name="connsiteY1" fmla="*/ 9328 h 9328"/>
                <a:gd name="connsiteX0" fmla="*/ 10000 w 10000"/>
                <a:gd name="connsiteY0" fmla="*/ 8052 h 10718"/>
                <a:gd name="connsiteX1" fmla="*/ 0 w 10000"/>
                <a:gd name="connsiteY1" fmla="*/ 2667 h 10718"/>
                <a:gd name="connsiteX0" fmla="*/ 9724 w 9724"/>
                <a:gd name="connsiteY0" fmla="*/ 0 h 25383"/>
                <a:gd name="connsiteX1" fmla="*/ 0 w 9724"/>
                <a:gd name="connsiteY1" fmla="*/ 25383 h 25383"/>
                <a:gd name="connsiteX0" fmla="*/ 10000 w 10000"/>
                <a:gd name="connsiteY0" fmla="*/ 460 h 1828"/>
                <a:gd name="connsiteX1" fmla="*/ 0 w 10000"/>
                <a:gd name="connsiteY1" fmla="*/ 1369 h 1828"/>
                <a:gd name="connsiteX0" fmla="*/ 10000 w 10000"/>
                <a:gd name="connsiteY0" fmla="*/ 0 h 17371"/>
                <a:gd name="connsiteX1" fmla="*/ 0 w 10000"/>
                <a:gd name="connsiteY1" fmla="*/ 17370 h 17371"/>
                <a:gd name="connsiteX0" fmla="*/ 9575 w 9575"/>
                <a:gd name="connsiteY0" fmla="*/ 2513 h 10000"/>
                <a:gd name="connsiteX1" fmla="*/ 0 w 9575"/>
                <a:gd name="connsiteY1" fmla="*/ 7485 h 10000"/>
                <a:gd name="connsiteX0" fmla="*/ 10222 w 10222"/>
                <a:gd name="connsiteY0" fmla="*/ 0 h 17369"/>
                <a:gd name="connsiteX1" fmla="*/ 0 w 10222"/>
                <a:gd name="connsiteY1" fmla="*/ 17370 h 17369"/>
                <a:gd name="connsiteX0" fmla="*/ 10444 w 10444"/>
                <a:gd name="connsiteY0" fmla="*/ 2514 h 10000"/>
                <a:gd name="connsiteX1" fmla="*/ 0 w 10444"/>
                <a:gd name="connsiteY1" fmla="*/ 7486 h 10000"/>
                <a:gd name="connsiteX0" fmla="*/ 10222 w 10222"/>
                <a:gd name="connsiteY0" fmla="*/ 0 h 17371"/>
                <a:gd name="connsiteX1" fmla="*/ 0 w 10222"/>
                <a:gd name="connsiteY1" fmla="*/ 17371 h 17371"/>
                <a:gd name="connsiteX0" fmla="*/ 10399 w 10399"/>
                <a:gd name="connsiteY0" fmla="*/ 0 h 17371"/>
                <a:gd name="connsiteX1" fmla="*/ 0 w 10399"/>
                <a:gd name="connsiteY1" fmla="*/ 17371 h 17371"/>
                <a:gd name="connsiteX0" fmla="*/ 10753 w 10753"/>
                <a:gd name="connsiteY0" fmla="*/ 0 h 17371"/>
                <a:gd name="connsiteX1" fmla="*/ 0 w 10753"/>
                <a:gd name="connsiteY1" fmla="*/ 17371 h 17371"/>
                <a:gd name="connsiteX0" fmla="*/ 9867 w 9867"/>
                <a:gd name="connsiteY0" fmla="*/ 0 h 17371"/>
                <a:gd name="connsiteX1" fmla="*/ 0 w 9867"/>
                <a:gd name="connsiteY1" fmla="*/ 17371 h 17371"/>
                <a:gd name="connsiteX0" fmla="*/ 10539 w 10539"/>
                <a:gd name="connsiteY0" fmla="*/ 218 h 4736"/>
                <a:gd name="connsiteX1" fmla="*/ 0 w 10539"/>
                <a:gd name="connsiteY1" fmla="*/ 4518 h 4736"/>
                <a:gd name="connsiteX0" fmla="*/ 10000 w 10000"/>
                <a:gd name="connsiteY0" fmla="*/ 462 h 10004"/>
                <a:gd name="connsiteX1" fmla="*/ 0 w 10000"/>
                <a:gd name="connsiteY1" fmla="*/ 9542 h 10004"/>
                <a:gd name="connsiteX0" fmla="*/ 10000 w 10000"/>
                <a:gd name="connsiteY0" fmla="*/ 462 h 10002"/>
                <a:gd name="connsiteX1" fmla="*/ 0 w 10000"/>
                <a:gd name="connsiteY1" fmla="*/ 9542 h 10002"/>
                <a:gd name="connsiteX0" fmla="*/ 10000 w 10000"/>
                <a:gd name="connsiteY0" fmla="*/ 9031 h 18111"/>
                <a:gd name="connsiteX1" fmla="*/ 0 w 10000"/>
                <a:gd name="connsiteY1" fmla="*/ 18111 h 18111"/>
                <a:gd name="connsiteX0" fmla="*/ 10000 w 10000"/>
                <a:gd name="connsiteY0" fmla="*/ 5223 h 14303"/>
                <a:gd name="connsiteX1" fmla="*/ 0 w 10000"/>
                <a:gd name="connsiteY1" fmla="*/ 14303 h 14303"/>
                <a:gd name="connsiteX0" fmla="*/ 10000 w 10000"/>
                <a:gd name="connsiteY0" fmla="*/ -1 h 11403"/>
                <a:gd name="connsiteX1" fmla="*/ 0 w 10000"/>
                <a:gd name="connsiteY1" fmla="*/ 9079 h 11403"/>
                <a:gd name="connsiteX0" fmla="*/ 10000 w 10000"/>
                <a:gd name="connsiteY0" fmla="*/ 5223 h 14303"/>
                <a:gd name="connsiteX1" fmla="*/ 0 w 10000"/>
                <a:gd name="connsiteY1" fmla="*/ 14303 h 14303"/>
                <a:gd name="connsiteX0" fmla="*/ 10000 w 10000"/>
                <a:gd name="connsiteY0" fmla="*/ 56 h 9136"/>
                <a:gd name="connsiteX1" fmla="*/ 0 w 10000"/>
                <a:gd name="connsiteY1" fmla="*/ 9136 h 9136"/>
                <a:gd name="connsiteX0" fmla="*/ 10000 w 10000"/>
                <a:gd name="connsiteY0" fmla="*/ 1 h 9940"/>
                <a:gd name="connsiteX1" fmla="*/ 0 w 10000"/>
                <a:gd name="connsiteY1" fmla="*/ 9940 h 9940"/>
                <a:gd name="connsiteX0" fmla="*/ 10856 w 10856"/>
                <a:gd name="connsiteY0" fmla="*/ 1 h 32192"/>
                <a:gd name="connsiteX1" fmla="*/ 0 w 10856"/>
                <a:gd name="connsiteY1" fmla="*/ 32192 h 32192"/>
                <a:gd name="connsiteX0" fmla="*/ 10000 w 10000"/>
                <a:gd name="connsiteY0" fmla="*/ 13001 h 13805"/>
                <a:gd name="connsiteX1" fmla="*/ 0 w 10000"/>
                <a:gd name="connsiteY1" fmla="*/ 804 h 13805"/>
                <a:gd name="connsiteX0" fmla="*/ 9715 w 9715"/>
                <a:gd name="connsiteY0" fmla="*/ 0 h 32187"/>
                <a:gd name="connsiteX1" fmla="*/ 0 w 9715"/>
                <a:gd name="connsiteY1" fmla="*/ 32188 h 32187"/>
                <a:gd name="connsiteX0" fmla="*/ 10294 w 10294"/>
                <a:gd name="connsiteY0" fmla="*/ 10819 h 10953"/>
                <a:gd name="connsiteX1" fmla="*/ 0 w 10294"/>
                <a:gd name="connsiteY1" fmla="*/ 134 h 10953"/>
                <a:gd name="connsiteX0" fmla="*/ 10881 w 10881"/>
                <a:gd name="connsiteY0" fmla="*/ 4039 h 4288"/>
                <a:gd name="connsiteX1" fmla="*/ 0 w 10881"/>
                <a:gd name="connsiteY1" fmla="*/ 249 h 4288"/>
                <a:gd name="connsiteX0" fmla="*/ 10540 w 10540"/>
                <a:gd name="connsiteY0" fmla="*/ 0 h 7243"/>
                <a:gd name="connsiteX1" fmla="*/ 0 w 10540"/>
                <a:gd name="connsiteY1" fmla="*/ 7243 h 7243"/>
                <a:gd name="connsiteX0" fmla="*/ 9744 w 9744"/>
                <a:gd name="connsiteY0" fmla="*/ 0 h 10000"/>
                <a:gd name="connsiteX1" fmla="*/ 0 w 9744"/>
                <a:gd name="connsiteY1" fmla="*/ 10000 h 10000"/>
                <a:gd name="connsiteX0" fmla="*/ 8949 w 8949"/>
                <a:gd name="connsiteY0" fmla="*/ 13005 h 13809"/>
                <a:gd name="connsiteX1" fmla="*/ 0 w 8949"/>
                <a:gd name="connsiteY1" fmla="*/ 804 h 13809"/>
                <a:gd name="connsiteX0" fmla="*/ 10000 w 10000"/>
                <a:gd name="connsiteY0" fmla="*/ 0 h 7242"/>
                <a:gd name="connsiteX1" fmla="*/ 0 w 10000"/>
                <a:gd name="connsiteY1" fmla="*/ 7242 h 7242"/>
                <a:gd name="connsiteX0" fmla="*/ 10294 w 10294"/>
                <a:gd name="connsiteY0" fmla="*/ 34838 h 35272"/>
                <a:gd name="connsiteX1" fmla="*/ 0 w 10294"/>
                <a:gd name="connsiteY1" fmla="*/ 434 h 35272"/>
                <a:gd name="connsiteX0" fmla="*/ 10881 w 10881"/>
                <a:gd name="connsiteY0" fmla="*/ 13007 h 13811"/>
                <a:gd name="connsiteX1" fmla="*/ 0 w 10881"/>
                <a:gd name="connsiteY1" fmla="*/ 804 h 13811"/>
                <a:gd name="connsiteX0" fmla="*/ 10693 w 10693"/>
                <a:gd name="connsiteY0" fmla="*/ 0 h 2046"/>
                <a:gd name="connsiteX1" fmla="*/ 0 w 10693"/>
                <a:gd name="connsiteY1" fmla="*/ 2046 h 2046"/>
                <a:gd name="connsiteX0" fmla="*/ 11057 w 11057"/>
                <a:gd name="connsiteY0" fmla="*/ 0 h 10000"/>
                <a:gd name="connsiteX1" fmla="*/ 0 w 11057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57" h="10000">
                  <a:moveTo>
                    <a:pt x="11057" y="0"/>
                  </a:moveTo>
                  <a:cubicBezTo>
                    <a:pt x="6302" y="25890"/>
                    <a:pt x="4099" y="-15870"/>
                    <a:pt x="0" y="10000"/>
                  </a:cubicBezTo>
                </a:path>
              </a:pathLst>
            </a:custGeom>
            <a:noFill/>
            <a:ln w="41275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 rot="2713855">
              <a:off x="4370282" y="1708037"/>
              <a:ext cx="457200" cy="457200"/>
            </a:xfrm>
            <a:prstGeom prst="rect">
              <a:avLst/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3" name="Gerade Verbindung 4"/>
            <p:cNvCxnSpPr/>
            <p:nvPr/>
          </p:nvCxnSpPr>
          <p:spPr>
            <a:xfrm>
              <a:off x="4593964" y="1647134"/>
              <a:ext cx="0" cy="582501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ieren 13"/>
          <p:cNvGrpSpPr/>
          <p:nvPr/>
        </p:nvGrpSpPr>
        <p:grpSpPr>
          <a:xfrm>
            <a:off x="1045438" y="4161531"/>
            <a:ext cx="457200" cy="647476"/>
            <a:chOff x="5409195" y="1524979"/>
            <a:chExt cx="457200" cy="647476"/>
          </a:xfrm>
        </p:grpSpPr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 rot="2749390">
              <a:off x="5409195" y="1715255"/>
              <a:ext cx="457200" cy="457200"/>
            </a:xfrm>
            <a:prstGeom prst="rect">
              <a:avLst/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" name="Freeform 28"/>
            <p:cNvSpPr>
              <a:spLocks/>
            </p:cNvSpPr>
            <p:nvPr/>
          </p:nvSpPr>
          <p:spPr bwMode="auto">
            <a:xfrm flipV="1">
              <a:off x="5436183" y="1524979"/>
              <a:ext cx="411163" cy="45719"/>
            </a:xfrm>
            <a:custGeom>
              <a:avLst/>
              <a:gdLst>
                <a:gd name="T0" fmla="*/ 259 w 259"/>
                <a:gd name="T1" fmla="*/ 0 h 1"/>
                <a:gd name="T2" fmla="*/ 0 w 25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0" y="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899592" y="5239894"/>
            <a:ext cx="748892" cy="747673"/>
            <a:chOff x="6340089" y="1569244"/>
            <a:chExt cx="748892" cy="747673"/>
          </a:xfrm>
        </p:grpSpPr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 rot="2749390">
              <a:off x="6489314" y="1715255"/>
              <a:ext cx="457200" cy="457200"/>
            </a:xfrm>
            <a:prstGeom prst="rect">
              <a:avLst/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6340089" y="1569244"/>
              <a:ext cx="351224" cy="340479"/>
            </a:xfrm>
            <a:custGeom>
              <a:avLst/>
              <a:gdLst>
                <a:gd name="T0" fmla="*/ 217 w 217"/>
                <a:gd name="T1" fmla="*/ 0 h 209"/>
                <a:gd name="T2" fmla="*/ 0 w 217"/>
                <a:gd name="T3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7" h="209">
                  <a:moveTo>
                    <a:pt x="217" y="0"/>
                  </a:moveTo>
                  <a:lnTo>
                    <a:pt x="0" y="209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" name="Freeform 29"/>
            <p:cNvSpPr>
              <a:spLocks/>
            </p:cNvSpPr>
            <p:nvPr/>
          </p:nvSpPr>
          <p:spPr bwMode="auto">
            <a:xfrm>
              <a:off x="6737757" y="1976438"/>
              <a:ext cx="351224" cy="340479"/>
            </a:xfrm>
            <a:custGeom>
              <a:avLst/>
              <a:gdLst>
                <a:gd name="T0" fmla="*/ 217 w 217"/>
                <a:gd name="T1" fmla="*/ 0 h 209"/>
                <a:gd name="T2" fmla="*/ 0 w 217"/>
                <a:gd name="T3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7" h="209">
                  <a:moveTo>
                    <a:pt x="217" y="0"/>
                  </a:moveTo>
                  <a:lnTo>
                    <a:pt x="0" y="209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5295809" y="2137628"/>
            <a:ext cx="457200" cy="528778"/>
            <a:chOff x="5295809" y="2137628"/>
            <a:chExt cx="457200" cy="528778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 rot="2749390">
              <a:off x="5295809" y="2209206"/>
              <a:ext cx="457200" cy="457200"/>
            </a:xfrm>
            <a:prstGeom prst="rect">
              <a:avLst/>
            </a:pr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prstClr val="black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3" name="Gleichschenkliges Dreieck 22"/>
            <p:cNvSpPr/>
            <p:nvPr/>
          </p:nvSpPr>
          <p:spPr>
            <a:xfrm>
              <a:off x="5407786" y="2137628"/>
              <a:ext cx="233246" cy="109173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5292080" y="1135947"/>
            <a:ext cx="469401" cy="581930"/>
            <a:chOff x="2025734" y="1594958"/>
            <a:chExt cx="469401" cy="581930"/>
          </a:xfrm>
        </p:grpSpPr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 rot="2797785">
              <a:off x="2029463" y="1719688"/>
              <a:ext cx="457200" cy="457200"/>
            </a:xfrm>
            <a:prstGeom prst="rect">
              <a:avLst/>
            </a:pr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 rot="2797785">
              <a:off x="2031034" y="1589658"/>
              <a:ext cx="458801" cy="469401"/>
            </a:xfrm>
            <a:custGeom>
              <a:avLst/>
              <a:gdLst>
                <a:gd name="connsiteX0" fmla="*/ 0 w 457200"/>
                <a:gd name="connsiteY0" fmla="*/ 0 h 457200"/>
                <a:gd name="connsiteX1" fmla="*/ 45720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4" fmla="*/ 0 w 457200"/>
                <a:gd name="connsiteY4" fmla="*/ 0 h 457200"/>
                <a:gd name="connsiteX0" fmla="*/ 0 w 457200"/>
                <a:gd name="connsiteY0" fmla="*/ 0 h 457200"/>
                <a:gd name="connsiteX1" fmla="*/ 457200 w 457200"/>
                <a:gd name="connsiteY1" fmla="*/ 0 h 457200"/>
                <a:gd name="connsiteX2" fmla="*/ 0 w 457200"/>
                <a:gd name="connsiteY2" fmla="*/ 457200 h 457200"/>
                <a:gd name="connsiteX3" fmla="*/ 0 w 457200"/>
                <a:gd name="connsiteY3" fmla="*/ 0 h 457200"/>
                <a:gd name="connsiteX0" fmla="*/ 0 w 548640"/>
                <a:gd name="connsiteY0" fmla="*/ 457200 h 457200"/>
                <a:gd name="connsiteX1" fmla="*/ 0 w 548640"/>
                <a:gd name="connsiteY1" fmla="*/ 0 h 457200"/>
                <a:gd name="connsiteX2" fmla="*/ 548640 w 548640"/>
                <a:gd name="connsiteY2" fmla="*/ 91440 h 457200"/>
                <a:gd name="connsiteX0" fmla="*/ 0 w 476997"/>
                <a:gd name="connsiteY0" fmla="*/ 508537 h 508537"/>
                <a:gd name="connsiteX1" fmla="*/ 0 w 476997"/>
                <a:gd name="connsiteY1" fmla="*/ 51337 h 508537"/>
                <a:gd name="connsiteX2" fmla="*/ 476997 w 476997"/>
                <a:gd name="connsiteY2" fmla="*/ 0 h 508537"/>
                <a:gd name="connsiteX0" fmla="*/ 0 w 459351"/>
                <a:gd name="connsiteY0" fmla="*/ 457200 h 457200"/>
                <a:gd name="connsiteX1" fmla="*/ 0 w 459351"/>
                <a:gd name="connsiteY1" fmla="*/ 0 h 457200"/>
                <a:gd name="connsiteX2" fmla="*/ 459351 w 459351"/>
                <a:gd name="connsiteY2" fmla="*/ 7091 h 457200"/>
                <a:gd name="connsiteX0" fmla="*/ 0 w 430136"/>
                <a:gd name="connsiteY0" fmla="*/ 458932 h 458932"/>
                <a:gd name="connsiteX1" fmla="*/ 0 w 430136"/>
                <a:gd name="connsiteY1" fmla="*/ 1732 h 458932"/>
                <a:gd name="connsiteX2" fmla="*/ 430136 w 430136"/>
                <a:gd name="connsiteY2" fmla="*/ 0 h 458932"/>
                <a:gd name="connsiteX0" fmla="*/ 0 w 458801"/>
                <a:gd name="connsiteY0" fmla="*/ 469401 h 469401"/>
                <a:gd name="connsiteX1" fmla="*/ 0 w 458801"/>
                <a:gd name="connsiteY1" fmla="*/ 12201 h 469401"/>
                <a:gd name="connsiteX2" fmla="*/ 458801 w 458801"/>
                <a:gd name="connsiteY2" fmla="*/ 0 h 469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8801" h="469401">
                  <a:moveTo>
                    <a:pt x="0" y="469401"/>
                  </a:moveTo>
                  <a:lnTo>
                    <a:pt x="0" y="12201"/>
                  </a:lnTo>
                  <a:lnTo>
                    <a:pt x="458801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8" name="Textfeld 27"/>
          <p:cNvSpPr txBox="1"/>
          <p:nvPr/>
        </p:nvSpPr>
        <p:spPr>
          <a:xfrm>
            <a:off x="1875645" y="1104132"/>
            <a:ext cx="1628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Person</a:t>
            </a:r>
            <a:br>
              <a:rPr lang="de-DE" dirty="0" smtClean="0"/>
            </a:br>
            <a:r>
              <a:rPr lang="de-DE" dirty="0" smtClean="0"/>
              <a:t>(Grundzeichen)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875645" y="2209303"/>
            <a:ext cx="1586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Person verletzt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875645" y="3252980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Person tot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875645" y="4257151"/>
            <a:ext cx="2729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Person in Zwangslage</a:t>
            </a:r>
            <a:br>
              <a:rPr lang="de-DE" dirty="0" smtClean="0"/>
            </a:br>
            <a:r>
              <a:rPr lang="de-DE" dirty="0" smtClean="0"/>
              <a:t>(verschüttet, eingeklemmt)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1875645" y="5429839"/>
            <a:ext cx="1665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Person vermisst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6146999" y="1168053"/>
            <a:ext cx="2505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Person unter Atem- oder</a:t>
            </a:r>
            <a:br>
              <a:rPr lang="de-DE" dirty="0" smtClean="0"/>
            </a:br>
            <a:r>
              <a:rPr lang="de-DE" dirty="0" smtClean="0"/>
              <a:t>Körperschutz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146999" y="2070925"/>
            <a:ext cx="2476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Person in</a:t>
            </a:r>
            <a:br>
              <a:rPr lang="de-DE" dirty="0" smtClean="0"/>
            </a:br>
            <a:r>
              <a:rPr lang="de-DE" dirty="0" smtClean="0"/>
              <a:t>Kommandantenfunktion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80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Gefahren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1875645" y="1251452"/>
            <a:ext cx="178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Gefahr allgemein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875645" y="2405252"/>
            <a:ext cx="1957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Ansteckungsgefahr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875645" y="3559052"/>
            <a:ext cx="133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Brandgefahr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875645" y="4709596"/>
            <a:ext cx="149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Chemiegefahr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1875645" y="5861770"/>
            <a:ext cx="1129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Gasgefahr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6173777" y="973907"/>
            <a:ext cx="2345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Lawinen-, Muren- oder</a:t>
            </a:r>
            <a:br>
              <a:rPr lang="de-DE" dirty="0" smtClean="0"/>
            </a:br>
            <a:r>
              <a:rPr lang="de-DE" dirty="0" smtClean="0"/>
              <a:t>Felssturzgefahr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173777" y="1920218"/>
            <a:ext cx="2747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Strahlengefahr oder Gefahr</a:t>
            </a:r>
            <a:br>
              <a:rPr lang="de-DE" dirty="0" smtClean="0"/>
            </a:br>
            <a:r>
              <a:rPr lang="de-DE" dirty="0" smtClean="0"/>
              <a:t>durch radioaktive Stoffe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6252688" y="3152542"/>
            <a:ext cx="2013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Überflutungsgefahr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252688" y="4076309"/>
            <a:ext cx="1767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Explosionsgefahr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252688" y="5049039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Gefahr durch Elektrizität</a:t>
            </a:r>
            <a:endParaRPr lang="de-DE" dirty="0"/>
          </a:p>
        </p:txBody>
      </p:sp>
      <p:grpSp>
        <p:nvGrpSpPr>
          <p:cNvPr id="39" name="Gruppieren 38"/>
          <p:cNvGrpSpPr/>
          <p:nvPr/>
        </p:nvGrpSpPr>
        <p:grpSpPr>
          <a:xfrm>
            <a:off x="885173" y="898512"/>
            <a:ext cx="828675" cy="723900"/>
            <a:chOff x="839883" y="1561480"/>
            <a:chExt cx="828675" cy="723900"/>
          </a:xfrm>
        </p:grpSpPr>
        <p:sp>
          <p:nvSpPr>
            <p:cNvPr id="40" name="Freeform 2"/>
            <p:cNvSpPr>
              <a:spLocks/>
            </p:cNvSpPr>
            <p:nvPr/>
          </p:nvSpPr>
          <p:spPr bwMode="auto">
            <a:xfrm>
              <a:off x="839883" y="1561480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41" name="Freeform 3"/>
            <p:cNvSpPr>
              <a:spLocks/>
            </p:cNvSpPr>
            <p:nvPr/>
          </p:nvSpPr>
          <p:spPr bwMode="auto">
            <a:xfrm>
              <a:off x="1263461" y="1820084"/>
              <a:ext cx="0" cy="238125"/>
            </a:xfrm>
            <a:custGeom>
              <a:avLst/>
              <a:gdLst>
                <a:gd name="T0" fmla="*/ 0 w 1"/>
                <a:gd name="T1" fmla="*/ 0 h 375"/>
                <a:gd name="T2" fmla="*/ 0 w 1"/>
                <a:gd name="T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75">
                  <a:moveTo>
                    <a:pt x="0" y="0"/>
                  </a:moveTo>
                  <a:lnTo>
                    <a:pt x="0" y="375"/>
                  </a:lnTo>
                </a:path>
              </a:pathLst>
            </a:cu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5"/>
            <p:cNvSpPr>
              <a:spLocks/>
            </p:cNvSpPr>
            <p:nvPr/>
          </p:nvSpPr>
          <p:spPr bwMode="auto">
            <a:xfrm>
              <a:off x="1263461" y="2163116"/>
              <a:ext cx="75067" cy="45719"/>
            </a:xfrm>
            <a:custGeom>
              <a:avLst/>
              <a:gdLst>
                <a:gd name="T0" fmla="*/ 0 w 15"/>
                <a:gd name="T1" fmla="*/ 0 h 1"/>
                <a:gd name="T2" fmla="*/ 15 w 1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" h="1">
                  <a:moveTo>
                    <a:pt x="0" y="0"/>
                  </a:moveTo>
                  <a:lnTo>
                    <a:pt x="15" y="0"/>
                  </a:lnTo>
                </a:path>
              </a:pathLst>
            </a:custGeom>
            <a:noFill/>
            <a:ln w="82550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885173" y="2050684"/>
            <a:ext cx="828675" cy="723900"/>
            <a:chOff x="2512999" y="1557438"/>
            <a:chExt cx="828675" cy="723900"/>
          </a:xfrm>
        </p:grpSpPr>
        <p:sp>
          <p:nvSpPr>
            <p:cNvPr id="44" name="Oval 2"/>
            <p:cNvSpPr>
              <a:spLocks noChangeArrowheads="1"/>
            </p:cNvSpPr>
            <p:nvPr/>
          </p:nvSpPr>
          <p:spPr bwMode="auto">
            <a:xfrm>
              <a:off x="2821792" y="1881914"/>
              <a:ext cx="195262" cy="193675"/>
            </a:xfrm>
            <a:prstGeom prst="ellips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45" name="Oval 3"/>
            <p:cNvSpPr>
              <a:spLocks noChangeArrowheads="1"/>
            </p:cNvSpPr>
            <p:nvPr/>
          </p:nvSpPr>
          <p:spPr bwMode="auto">
            <a:xfrm>
              <a:off x="2745592" y="1996214"/>
              <a:ext cx="195262" cy="193675"/>
            </a:xfrm>
            <a:prstGeom prst="ellips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46" name="Oval 4"/>
            <p:cNvSpPr>
              <a:spLocks noChangeArrowheads="1"/>
            </p:cNvSpPr>
            <p:nvPr/>
          </p:nvSpPr>
          <p:spPr bwMode="auto">
            <a:xfrm>
              <a:off x="2897992" y="1994626"/>
              <a:ext cx="195262" cy="193675"/>
            </a:xfrm>
            <a:prstGeom prst="ellips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2"/>
            <p:cNvSpPr>
              <a:spLocks/>
            </p:cNvSpPr>
            <p:nvPr/>
          </p:nvSpPr>
          <p:spPr bwMode="auto">
            <a:xfrm>
              <a:off x="2512999" y="1557438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885173" y="3202856"/>
            <a:ext cx="828675" cy="723900"/>
            <a:chOff x="4124605" y="1558664"/>
            <a:chExt cx="828675" cy="723900"/>
          </a:xfrm>
        </p:grpSpPr>
        <p:sp>
          <p:nvSpPr>
            <p:cNvPr id="49" name="Freeform 2"/>
            <p:cNvSpPr>
              <a:spLocks/>
            </p:cNvSpPr>
            <p:nvPr/>
          </p:nvSpPr>
          <p:spPr bwMode="auto">
            <a:xfrm>
              <a:off x="4124605" y="1558664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3"/>
            <p:cNvSpPr>
              <a:spLocks/>
            </p:cNvSpPr>
            <p:nvPr/>
          </p:nvSpPr>
          <p:spPr bwMode="auto">
            <a:xfrm>
              <a:off x="4429405" y="1787264"/>
              <a:ext cx="138112" cy="409575"/>
            </a:xfrm>
            <a:custGeom>
              <a:avLst/>
              <a:gdLst>
                <a:gd name="T0" fmla="*/ 187 w 217"/>
                <a:gd name="T1" fmla="*/ 0 h 645"/>
                <a:gd name="T2" fmla="*/ 0 w 217"/>
                <a:gd name="T3" fmla="*/ 645 h 645"/>
                <a:gd name="T4" fmla="*/ 217 w 217"/>
                <a:gd name="T5" fmla="*/ 645 h 645"/>
                <a:gd name="T6" fmla="*/ 187 w 217"/>
                <a:gd name="T7" fmla="*/ 15 h 645"/>
                <a:gd name="T8" fmla="*/ 187 w 217"/>
                <a:gd name="T9" fmla="*/ 0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645">
                  <a:moveTo>
                    <a:pt x="187" y="0"/>
                  </a:moveTo>
                  <a:lnTo>
                    <a:pt x="0" y="645"/>
                  </a:lnTo>
                  <a:lnTo>
                    <a:pt x="217" y="645"/>
                  </a:lnTo>
                  <a:lnTo>
                    <a:pt x="187" y="15"/>
                  </a:lnTo>
                  <a:lnTo>
                    <a:pt x="187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885173" y="4355028"/>
            <a:ext cx="828675" cy="723901"/>
            <a:chOff x="5699884" y="1573212"/>
            <a:chExt cx="828675" cy="723901"/>
          </a:xfrm>
        </p:grpSpPr>
        <p:sp>
          <p:nvSpPr>
            <p:cNvPr id="52" name="Freeform 2"/>
            <p:cNvSpPr>
              <a:spLocks/>
            </p:cNvSpPr>
            <p:nvPr/>
          </p:nvSpPr>
          <p:spPr bwMode="auto">
            <a:xfrm>
              <a:off x="5699884" y="1573212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53" name="Text Box 3"/>
            <p:cNvSpPr txBox="1">
              <a:spLocks noChangeArrowheads="1"/>
            </p:cNvSpPr>
            <p:nvPr/>
          </p:nvSpPr>
          <p:spPr bwMode="auto">
            <a:xfrm>
              <a:off x="5813284" y="1743083"/>
              <a:ext cx="648072" cy="554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</a:pPr>
              <a:r>
                <a:rPr lang="de-AT" altLang="de-DE" sz="3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de-AT" altLang="de-DE" sz="200" dirty="0" smtClean="0">
                <a:solidFill>
                  <a:srgbClr val="FF3399"/>
                </a:solidFill>
                <a:latin typeface="Futura Hv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altLang="de-D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Gruppieren 53"/>
          <p:cNvGrpSpPr/>
          <p:nvPr/>
        </p:nvGrpSpPr>
        <p:grpSpPr>
          <a:xfrm>
            <a:off x="885173" y="5507202"/>
            <a:ext cx="828675" cy="727941"/>
            <a:chOff x="7265946" y="1557438"/>
            <a:chExt cx="828675" cy="727941"/>
          </a:xfrm>
        </p:grpSpPr>
        <p:sp>
          <p:nvSpPr>
            <p:cNvPr id="55" name="Freeform 2"/>
            <p:cNvSpPr>
              <a:spLocks/>
            </p:cNvSpPr>
            <p:nvPr/>
          </p:nvSpPr>
          <p:spPr bwMode="auto">
            <a:xfrm>
              <a:off x="7265946" y="1557438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56" name="Text Box 3"/>
            <p:cNvSpPr txBox="1">
              <a:spLocks noChangeArrowheads="1"/>
            </p:cNvSpPr>
            <p:nvPr/>
          </p:nvSpPr>
          <p:spPr bwMode="auto">
            <a:xfrm>
              <a:off x="7379346" y="1731349"/>
              <a:ext cx="648072" cy="554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</a:pPr>
              <a:r>
                <a:rPr lang="de-AT" altLang="de-DE" sz="3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endParaRPr lang="de-AT" altLang="de-DE" sz="200" dirty="0" smtClean="0">
                <a:solidFill>
                  <a:srgbClr val="FF3399"/>
                </a:solidFill>
                <a:latin typeface="Futura Hv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altLang="de-DE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5073212" y="898512"/>
            <a:ext cx="828675" cy="723900"/>
            <a:chOff x="1689330" y="2663218"/>
            <a:chExt cx="828675" cy="723900"/>
          </a:xfrm>
        </p:grpSpPr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2009023" y="3238136"/>
              <a:ext cx="241267" cy="45719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  <a:gd name="connsiteX0" fmla="*/ 10306 w 10306"/>
                <a:gd name="connsiteY0" fmla="*/ 0 h 1887"/>
                <a:gd name="connsiteX1" fmla="*/ 0 w 10306"/>
                <a:gd name="connsiteY1" fmla="*/ 1887 h 1887"/>
                <a:gd name="connsiteX0" fmla="*/ 10297 w 10297"/>
                <a:gd name="connsiteY0" fmla="*/ 0 h 10000"/>
                <a:gd name="connsiteX1" fmla="*/ 0 w 10297"/>
                <a:gd name="connsiteY1" fmla="*/ 10000 h 10000"/>
                <a:gd name="connsiteX0" fmla="*/ 9405 w 9405"/>
                <a:gd name="connsiteY0" fmla="*/ 0 h 0"/>
                <a:gd name="connsiteX1" fmla="*/ 0 w 9405"/>
                <a:gd name="connsiteY1" fmla="*/ 0 h 0"/>
                <a:gd name="connsiteX0" fmla="*/ 8735 w 8735"/>
                <a:gd name="connsiteY0" fmla="*/ 0 h 0"/>
                <a:gd name="connsiteX1" fmla="*/ 0 w 8735"/>
                <a:gd name="connsiteY1" fmla="*/ 0 h 0"/>
                <a:gd name="connsiteX0" fmla="*/ 10362 w 10362"/>
                <a:gd name="connsiteY0" fmla="*/ 0 h 0"/>
                <a:gd name="connsiteX1" fmla="*/ 0 w 10362"/>
                <a:gd name="connsiteY1" fmla="*/ 0 h 0"/>
                <a:gd name="connsiteX0" fmla="*/ 10699 w 10699"/>
                <a:gd name="connsiteY0" fmla="*/ 0 h 0"/>
                <a:gd name="connsiteX1" fmla="*/ 0 w 10699"/>
                <a:gd name="connsiteY1" fmla="*/ 0 h 0"/>
                <a:gd name="connsiteX0" fmla="*/ 10326 w 10326"/>
                <a:gd name="connsiteY0" fmla="*/ 0 h 0"/>
                <a:gd name="connsiteX1" fmla="*/ 0 w 10326"/>
                <a:gd name="connsiteY1" fmla="*/ 0 h 0"/>
                <a:gd name="connsiteX0" fmla="*/ 10316 w 10316"/>
                <a:gd name="connsiteY0" fmla="*/ -8626 h 0"/>
                <a:gd name="connsiteX1" fmla="*/ 0 w 10316"/>
                <a:gd name="connsiteY1" fmla="*/ 0 h 0"/>
                <a:gd name="connsiteX0" fmla="*/ 10306 w 10306"/>
                <a:gd name="connsiteY0" fmla="*/ 8626 h 0"/>
                <a:gd name="connsiteX1" fmla="*/ 0 w 10306"/>
                <a:gd name="connsiteY1" fmla="*/ 0 h 0"/>
                <a:gd name="connsiteX0" fmla="*/ 8810 w 8810"/>
                <a:gd name="connsiteY0" fmla="*/ 0 h 0"/>
                <a:gd name="connsiteX1" fmla="*/ 0 w 881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810">
                  <a:moveTo>
                    <a:pt x="8810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25"/>
            <p:cNvSpPr>
              <a:spLocks/>
            </p:cNvSpPr>
            <p:nvPr/>
          </p:nvSpPr>
          <p:spPr bwMode="auto">
            <a:xfrm flipV="1">
              <a:off x="1988971" y="3106412"/>
              <a:ext cx="243898" cy="45719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  <a:gd name="connsiteX0" fmla="*/ 9024 w 9024"/>
                <a:gd name="connsiteY0" fmla="*/ 0 h 0"/>
                <a:gd name="connsiteX1" fmla="*/ 0 w 9024"/>
                <a:gd name="connsiteY1" fmla="*/ 0 h 0"/>
                <a:gd name="connsiteX0" fmla="*/ 8918 w 8918"/>
                <a:gd name="connsiteY0" fmla="*/ 0 h 0"/>
                <a:gd name="connsiteX1" fmla="*/ 0 w 8918"/>
                <a:gd name="connsiteY1" fmla="*/ 0 h 0"/>
                <a:gd name="connsiteX0" fmla="*/ 10910 w 10910"/>
                <a:gd name="connsiteY0" fmla="*/ 0 h 0"/>
                <a:gd name="connsiteX1" fmla="*/ 0 w 10910"/>
                <a:gd name="connsiteY1" fmla="*/ 0 h 0"/>
                <a:gd name="connsiteX0" fmla="*/ 10835 w 10835"/>
                <a:gd name="connsiteY0" fmla="*/ 0 h 0"/>
                <a:gd name="connsiteX1" fmla="*/ 0 w 1083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835">
                  <a:moveTo>
                    <a:pt x="10835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 rot="16991985">
              <a:off x="1884841" y="3099108"/>
              <a:ext cx="350098" cy="96371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0" h="1">
                  <a:moveTo>
                    <a:pt x="450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1" name="Freeform 24"/>
            <p:cNvSpPr>
              <a:spLocks/>
            </p:cNvSpPr>
            <p:nvPr/>
          </p:nvSpPr>
          <p:spPr bwMode="auto">
            <a:xfrm rot="15325682">
              <a:off x="2084605" y="3065389"/>
              <a:ext cx="356507" cy="109950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0" h="1">
                  <a:moveTo>
                    <a:pt x="450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24"/>
            <p:cNvSpPr>
              <a:spLocks/>
            </p:cNvSpPr>
            <p:nvPr/>
          </p:nvSpPr>
          <p:spPr bwMode="auto">
            <a:xfrm flipV="1">
              <a:off x="2059890" y="2934011"/>
              <a:ext cx="86885" cy="45719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0" h="1">
                  <a:moveTo>
                    <a:pt x="450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2"/>
            <p:cNvSpPr>
              <a:spLocks/>
            </p:cNvSpPr>
            <p:nvPr/>
          </p:nvSpPr>
          <p:spPr bwMode="auto">
            <a:xfrm>
              <a:off x="1689330" y="2663218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5082380" y="1848243"/>
            <a:ext cx="828675" cy="723900"/>
            <a:chOff x="3341674" y="2663218"/>
            <a:chExt cx="828675" cy="723900"/>
          </a:xfrm>
        </p:grpSpPr>
        <p:sp>
          <p:nvSpPr>
            <p:cNvPr id="65" name="Freeform 2"/>
            <p:cNvSpPr>
              <a:spLocks/>
            </p:cNvSpPr>
            <p:nvPr/>
          </p:nvSpPr>
          <p:spPr bwMode="auto">
            <a:xfrm>
              <a:off x="3341674" y="2663218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3604396" y="3058359"/>
              <a:ext cx="104775" cy="66675"/>
            </a:xfrm>
            <a:custGeom>
              <a:avLst/>
              <a:gdLst>
                <a:gd name="T0" fmla="*/ 0 w 165"/>
                <a:gd name="T1" fmla="*/ 0 h 105"/>
                <a:gd name="T2" fmla="*/ 165 w 165"/>
                <a:gd name="T3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5" h="105">
                  <a:moveTo>
                    <a:pt x="0" y="0"/>
                  </a:moveTo>
                  <a:lnTo>
                    <a:pt x="165" y="105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823471" y="3058359"/>
              <a:ext cx="95250" cy="66675"/>
            </a:xfrm>
            <a:custGeom>
              <a:avLst/>
              <a:gdLst>
                <a:gd name="T0" fmla="*/ 0 w 150"/>
                <a:gd name="T1" fmla="*/ 105 h 105"/>
                <a:gd name="T2" fmla="*/ 150 w 150"/>
                <a:gd name="T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0" h="105">
                  <a:moveTo>
                    <a:pt x="0" y="105"/>
                  </a:moveTo>
                  <a:lnTo>
                    <a:pt x="15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766321" y="3229809"/>
              <a:ext cx="0" cy="95250"/>
            </a:xfrm>
            <a:custGeom>
              <a:avLst/>
              <a:gdLst>
                <a:gd name="T0" fmla="*/ 0 w 1"/>
                <a:gd name="T1" fmla="*/ 0 h 150"/>
                <a:gd name="T2" fmla="*/ 0 w 1"/>
                <a:gd name="T3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0">
                  <a:moveTo>
                    <a:pt x="0" y="0"/>
                  </a:moveTo>
                  <a:lnTo>
                    <a:pt x="0" y="15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3737746" y="3144084"/>
              <a:ext cx="28575" cy="19050"/>
            </a:xfrm>
            <a:custGeom>
              <a:avLst/>
              <a:gdLst>
                <a:gd name="T0" fmla="*/ 45 w 45"/>
                <a:gd name="T1" fmla="*/ 30 h 30"/>
                <a:gd name="T2" fmla="*/ 0 w 45"/>
                <a:gd name="T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30">
                  <a:moveTo>
                    <a:pt x="45" y="30"/>
                  </a:moveTo>
                  <a:lnTo>
                    <a:pt x="0" y="0"/>
                  </a:lnTo>
                </a:path>
              </a:pathLst>
            </a:custGeom>
            <a:noFill/>
            <a:ln w="4762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0" name="Gruppieren 69"/>
          <p:cNvGrpSpPr/>
          <p:nvPr/>
        </p:nvGrpSpPr>
        <p:grpSpPr>
          <a:xfrm>
            <a:off x="5082380" y="2797974"/>
            <a:ext cx="828675" cy="723900"/>
            <a:chOff x="4984609" y="2663218"/>
            <a:chExt cx="828675" cy="723900"/>
          </a:xfrm>
        </p:grpSpPr>
        <p:sp>
          <p:nvSpPr>
            <p:cNvPr id="71" name="Freeform 2"/>
            <p:cNvSpPr>
              <a:spLocks/>
            </p:cNvSpPr>
            <p:nvPr/>
          </p:nvSpPr>
          <p:spPr bwMode="auto">
            <a:xfrm>
              <a:off x="4984609" y="2663218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72" name="Freeform 4"/>
            <p:cNvSpPr>
              <a:spLocks/>
            </p:cNvSpPr>
            <p:nvPr/>
          </p:nvSpPr>
          <p:spPr bwMode="auto">
            <a:xfrm>
              <a:off x="5228506" y="3139468"/>
              <a:ext cx="323850" cy="76200"/>
            </a:xfrm>
            <a:custGeom>
              <a:avLst/>
              <a:gdLst>
                <a:gd name="T0" fmla="*/ 0 w 510"/>
                <a:gd name="T1" fmla="*/ 90 h 122"/>
                <a:gd name="T2" fmla="*/ 165 w 510"/>
                <a:gd name="T3" fmla="*/ 15 h 122"/>
                <a:gd name="T4" fmla="*/ 345 w 510"/>
                <a:gd name="T5" fmla="*/ 120 h 122"/>
                <a:gd name="T6" fmla="*/ 510 w 510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0" h="122">
                  <a:moveTo>
                    <a:pt x="0" y="90"/>
                  </a:moveTo>
                  <a:cubicBezTo>
                    <a:pt x="27" y="75"/>
                    <a:pt x="108" y="10"/>
                    <a:pt x="165" y="15"/>
                  </a:cubicBezTo>
                  <a:cubicBezTo>
                    <a:pt x="222" y="20"/>
                    <a:pt x="288" y="122"/>
                    <a:pt x="345" y="120"/>
                  </a:cubicBezTo>
                  <a:cubicBezTo>
                    <a:pt x="402" y="118"/>
                    <a:pt x="476" y="25"/>
                    <a:pt x="510" y="0"/>
                  </a:cubicBez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5"/>
            <p:cNvSpPr>
              <a:spLocks/>
            </p:cNvSpPr>
            <p:nvPr/>
          </p:nvSpPr>
          <p:spPr bwMode="auto">
            <a:xfrm>
              <a:off x="5214219" y="3225193"/>
              <a:ext cx="338137" cy="63500"/>
            </a:xfrm>
            <a:custGeom>
              <a:avLst/>
              <a:gdLst>
                <a:gd name="T0" fmla="*/ 0 w 532"/>
                <a:gd name="T1" fmla="*/ 97 h 101"/>
                <a:gd name="T2" fmla="*/ 157 w 532"/>
                <a:gd name="T3" fmla="*/ 1 h 101"/>
                <a:gd name="T4" fmla="*/ 358 w 532"/>
                <a:gd name="T5" fmla="*/ 101 h 101"/>
                <a:gd name="T6" fmla="*/ 532 w 532"/>
                <a:gd name="T7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2" h="101">
                  <a:moveTo>
                    <a:pt x="0" y="97"/>
                  </a:moveTo>
                  <a:cubicBezTo>
                    <a:pt x="26" y="81"/>
                    <a:pt x="97" y="0"/>
                    <a:pt x="157" y="1"/>
                  </a:cubicBezTo>
                  <a:cubicBezTo>
                    <a:pt x="217" y="2"/>
                    <a:pt x="296" y="101"/>
                    <a:pt x="358" y="101"/>
                  </a:cubicBezTo>
                  <a:cubicBezTo>
                    <a:pt x="420" y="101"/>
                    <a:pt x="496" y="22"/>
                    <a:pt x="532" y="1"/>
                  </a:cubicBez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pieren 73"/>
          <p:cNvGrpSpPr/>
          <p:nvPr/>
        </p:nvGrpSpPr>
        <p:grpSpPr>
          <a:xfrm>
            <a:off x="5082380" y="3747705"/>
            <a:ext cx="828675" cy="723900"/>
            <a:chOff x="6553484" y="2645829"/>
            <a:chExt cx="828675" cy="723900"/>
          </a:xfrm>
        </p:grpSpPr>
        <p:sp>
          <p:nvSpPr>
            <p:cNvPr id="75" name="Freeform 2"/>
            <p:cNvSpPr>
              <a:spLocks/>
            </p:cNvSpPr>
            <p:nvPr/>
          </p:nvSpPr>
          <p:spPr bwMode="auto">
            <a:xfrm>
              <a:off x="6553484" y="2645829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76" name="Text Box 3"/>
            <p:cNvSpPr txBox="1">
              <a:spLocks noChangeArrowheads="1"/>
            </p:cNvSpPr>
            <p:nvPr/>
          </p:nvSpPr>
          <p:spPr bwMode="auto">
            <a:xfrm>
              <a:off x="6553484" y="2954935"/>
              <a:ext cx="828675" cy="3943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de-AT" altLang="de-DE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</a:t>
              </a:r>
              <a:endParaRPr lang="de-DE" altLang="de-DE" sz="2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5082380" y="4697436"/>
            <a:ext cx="828675" cy="723900"/>
            <a:chOff x="741142" y="1519051"/>
            <a:chExt cx="828675" cy="723900"/>
          </a:xfrm>
        </p:grpSpPr>
        <p:sp>
          <p:nvSpPr>
            <p:cNvPr id="78" name="Freeform 2"/>
            <p:cNvSpPr>
              <a:spLocks/>
            </p:cNvSpPr>
            <p:nvPr/>
          </p:nvSpPr>
          <p:spPr bwMode="auto">
            <a:xfrm>
              <a:off x="741142" y="1519051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cxnSp>
          <p:nvCxnSpPr>
            <p:cNvPr id="79" name="Gerade Verbindung mit Pfeil 78"/>
            <p:cNvCxnSpPr/>
            <p:nvPr/>
          </p:nvCxnSpPr>
          <p:spPr>
            <a:xfrm flipH="1">
              <a:off x="1128937" y="1918005"/>
              <a:ext cx="92923" cy="250123"/>
            </a:xfrm>
            <a:prstGeom prst="straightConnector1">
              <a:avLst/>
            </a:prstGeom>
            <a:ln w="41275" cap="sq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51"/>
            <p:cNvCxnSpPr/>
            <p:nvPr/>
          </p:nvCxnSpPr>
          <p:spPr>
            <a:xfrm flipH="1">
              <a:off x="1117225" y="1781291"/>
              <a:ext cx="29087" cy="136714"/>
            </a:xfrm>
            <a:prstGeom prst="line">
              <a:avLst/>
            </a:prstGeom>
            <a:ln w="412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52"/>
            <p:cNvCxnSpPr/>
            <p:nvPr/>
          </p:nvCxnSpPr>
          <p:spPr>
            <a:xfrm flipH="1">
              <a:off x="1128937" y="1918005"/>
              <a:ext cx="92924" cy="0"/>
            </a:xfrm>
            <a:prstGeom prst="line">
              <a:avLst/>
            </a:prstGeom>
            <a:ln w="412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uppieren 81"/>
          <p:cNvGrpSpPr/>
          <p:nvPr/>
        </p:nvGrpSpPr>
        <p:grpSpPr>
          <a:xfrm>
            <a:off x="5082380" y="5647169"/>
            <a:ext cx="828675" cy="723900"/>
            <a:chOff x="1979712" y="1519051"/>
            <a:chExt cx="828675" cy="723900"/>
          </a:xfrm>
        </p:grpSpPr>
        <p:sp>
          <p:nvSpPr>
            <p:cNvPr id="83" name="Freeform 2"/>
            <p:cNvSpPr>
              <a:spLocks/>
            </p:cNvSpPr>
            <p:nvPr/>
          </p:nvSpPr>
          <p:spPr bwMode="auto">
            <a:xfrm>
              <a:off x="1979712" y="1519051"/>
              <a:ext cx="828675" cy="723900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cxnSp>
          <p:nvCxnSpPr>
            <p:cNvPr id="84" name="Gerade Verbindung mit Pfeil 83"/>
            <p:cNvCxnSpPr/>
            <p:nvPr/>
          </p:nvCxnSpPr>
          <p:spPr>
            <a:xfrm>
              <a:off x="2321345" y="1914831"/>
              <a:ext cx="151848" cy="0"/>
            </a:xfrm>
            <a:prstGeom prst="straightConnector1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mit Pfeil 84"/>
            <p:cNvCxnSpPr/>
            <p:nvPr/>
          </p:nvCxnSpPr>
          <p:spPr>
            <a:xfrm>
              <a:off x="2240752" y="2023961"/>
              <a:ext cx="310883" cy="0"/>
            </a:xfrm>
            <a:prstGeom prst="straightConnector1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mit Pfeil 85"/>
            <p:cNvCxnSpPr/>
            <p:nvPr/>
          </p:nvCxnSpPr>
          <p:spPr>
            <a:xfrm>
              <a:off x="2151875" y="2127476"/>
              <a:ext cx="471701" cy="0"/>
            </a:xfrm>
            <a:prstGeom prst="straightConnector1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extfeld 86"/>
          <p:cNvSpPr txBox="1"/>
          <p:nvPr/>
        </p:nvSpPr>
        <p:spPr>
          <a:xfrm>
            <a:off x="6252688" y="5719783"/>
            <a:ext cx="2724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Gefahr durch </a:t>
            </a:r>
            <a:r>
              <a:rPr lang="de-DE" dirty="0" err="1" smtClean="0"/>
              <a:t>Verrauchung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err="1" smtClean="0"/>
              <a:t>Verqualmung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902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Schäden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1827628" y="1236374"/>
            <a:ext cx="194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Schaden allgemein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827628" y="2439443"/>
            <a:ext cx="139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Verseuchung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827628" y="3502906"/>
            <a:ext cx="1944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Entstehungsbrand,</a:t>
            </a:r>
            <a:br>
              <a:rPr lang="de-DE" dirty="0" smtClean="0"/>
            </a:br>
            <a:r>
              <a:rPr lang="de-DE" dirty="0" smtClean="0"/>
              <a:t>Schwelbrand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827628" y="4876730"/>
            <a:ext cx="1952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Entwickelter Brand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1827628" y="6046436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Vollbrand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6084168" y="1232741"/>
            <a:ext cx="157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Chemieaustritt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084168" y="2438888"/>
            <a:ext cx="121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Gasaustritt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6084168" y="3650361"/>
            <a:ext cx="2397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Lawine, Mure, Felssturz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084168" y="4697719"/>
            <a:ext cx="2664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Strahlung oder</a:t>
            </a:r>
            <a:br>
              <a:rPr lang="de-DE" dirty="0" smtClean="0"/>
            </a:br>
            <a:r>
              <a:rPr lang="de-DE" dirty="0" smtClean="0"/>
              <a:t>radioaktive Kontamination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084168" y="6046436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Überflutung</a:t>
            </a:r>
            <a:endParaRPr lang="de-DE" dirty="0"/>
          </a:p>
        </p:txBody>
      </p:sp>
      <p:grpSp>
        <p:nvGrpSpPr>
          <p:cNvPr id="88" name="Gruppieren 87"/>
          <p:cNvGrpSpPr/>
          <p:nvPr/>
        </p:nvGrpSpPr>
        <p:grpSpPr>
          <a:xfrm>
            <a:off x="964251" y="1069264"/>
            <a:ext cx="758370" cy="703552"/>
            <a:chOff x="821458" y="4024494"/>
            <a:chExt cx="758370" cy="703552"/>
          </a:xfrm>
        </p:grpSpPr>
        <p:sp>
          <p:nvSpPr>
            <p:cNvPr id="89" name="Rechteck 88"/>
            <p:cNvSpPr/>
            <p:nvPr/>
          </p:nvSpPr>
          <p:spPr>
            <a:xfrm>
              <a:off x="821458" y="4024494"/>
              <a:ext cx="758370" cy="703552"/>
            </a:xfrm>
            <a:prstGeom prst="rect">
              <a:avLst/>
            </a:prstGeom>
            <a:noFill/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90" name="Freeform 3"/>
            <p:cNvSpPr>
              <a:spLocks/>
            </p:cNvSpPr>
            <p:nvPr/>
          </p:nvSpPr>
          <p:spPr bwMode="auto">
            <a:xfrm flipH="1">
              <a:off x="1141905" y="4175289"/>
              <a:ext cx="45719" cy="258131"/>
            </a:xfrm>
            <a:custGeom>
              <a:avLst/>
              <a:gdLst>
                <a:gd name="T0" fmla="*/ 0 w 1"/>
                <a:gd name="T1" fmla="*/ 0 h 375"/>
                <a:gd name="T2" fmla="*/ 0 w 1"/>
                <a:gd name="T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75">
                  <a:moveTo>
                    <a:pt x="0" y="0"/>
                  </a:moveTo>
                  <a:lnTo>
                    <a:pt x="0" y="375"/>
                  </a:lnTo>
                </a:path>
              </a:pathLst>
            </a:cu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91" name="Freeform 5"/>
            <p:cNvSpPr>
              <a:spLocks/>
            </p:cNvSpPr>
            <p:nvPr/>
          </p:nvSpPr>
          <p:spPr bwMode="auto">
            <a:xfrm>
              <a:off x="1187624" y="4552839"/>
              <a:ext cx="68426" cy="45719"/>
            </a:xfrm>
            <a:custGeom>
              <a:avLst/>
              <a:gdLst>
                <a:gd name="T0" fmla="*/ 0 w 15"/>
                <a:gd name="T1" fmla="*/ 0 h 1"/>
                <a:gd name="T2" fmla="*/ 15 w 1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" h="1">
                  <a:moveTo>
                    <a:pt x="0" y="0"/>
                  </a:moveTo>
                  <a:lnTo>
                    <a:pt x="15" y="0"/>
                  </a:lnTo>
                </a:path>
              </a:pathLst>
            </a:custGeom>
            <a:noFill/>
            <a:ln w="82550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2" name="Gruppieren 91"/>
          <p:cNvGrpSpPr/>
          <p:nvPr/>
        </p:nvGrpSpPr>
        <p:grpSpPr>
          <a:xfrm>
            <a:off x="968626" y="2271780"/>
            <a:ext cx="749621" cy="703552"/>
            <a:chOff x="1955102" y="4024494"/>
            <a:chExt cx="749621" cy="703552"/>
          </a:xfrm>
        </p:grpSpPr>
        <p:sp>
          <p:nvSpPr>
            <p:cNvPr id="93" name="Rechteck 92"/>
            <p:cNvSpPr/>
            <p:nvPr/>
          </p:nvSpPr>
          <p:spPr>
            <a:xfrm>
              <a:off x="1955102" y="4024494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94" name="Oval 21"/>
            <p:cNvSpPr>
              <a:spLocks noChangeArrowheads="1"/>
            </p:cNvSpPr>
            <p:nvPr/>
          </p:nvSpPr>
          <p:spPr bwMode="auto">
            <a:xfrm>
              <a:off x="2180657" y="4131441"/>
              <a:ext cx="298512" cy="293241"/>
            </a:xfrm>
            <a:prstGeom prst="ellipse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95" name="Oval 22"/>
            <p:cNvSpPr>
              <a:spLocks noChangeArrowheads="1"/>
            </p:cNvSpPr>
            <p:nvPr/>
          </p:nvSpPr>
          <p:spPr bwMode="auto">
            <a:xfrm>
              <a:off x="2079766" y="4315481"/>
              <a:ext cx="289049" cy="288032"/>
            </a:xfrm>
            <a:prstGeom prst="ellipse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96" name="Oval 23"/>
            <p:cNvSpPr>
              <a:spLocks noChangeArrowheads="1"/>
            </p:cNvSpPr>
            <p:nvPr/>
          </p:nvSpPr>
          <p:spPr bwMode="auto">
            <a:xfrm>
              <a:off x="2295790" y="4315480"/>
              <a:ext cx="288031" cy="288033"/>
            </a:xfrm>
            <a:prstGeom prst="ellipse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7" name="Gruppieren 96"/>
          <p:cNvGrpSpPr/>
          <p:nvPr/>
        </p:nvGrpSpPr>
        <p:grpSpPr>
          <a:xfrm>
            <a:off x="968626" y="3474296"/>
            <a:ext cx="749621" cy="703552"/>
            <a:chOff x="3059385" y="4016791"/>
            <a:chExt cx="749621" cy="703552"/>
          </a:xfrm>
        </p:grpSpPr>
        <p:sp>
          <p:nvSpPr>
            <p:cNvPr id="98" name="Freeform 14"/>
            <p:cNvSpPr>
              <a:spLocks/>
            </p:cNvSpPr>
            <p:nvPr/>
          </p:nvSpPr>
          <p:spPr bwMode="auto">
            <a:xfrm>
              <a:off x="3353532" y="4118047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99" name="Rechteck 98"/>
            <p:cNvSpPr/>
            <p:nvPr/>
          </p:nvSpPr>
          <p:spPr>
            <a:xfrm>
              <a:off x="3059385" y="4016791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</p:grpSp>
      <p:grpSp>
        <p:nvGrpSpPr>
          <p:cNvPr id="100" name="Gruppieren 99"/>
          <p:cNvGrpSpPr/>
          <p:nvPr/>
        </p:nvGrpSpPr>
        <p:grpSpPr>
          <a:xfrm>
            <a:off x="968626" y="4676812"/>
            <a:ext cx="749621" cy="703552"/>
            <a:chOff x="4203659" y="4024494"/>
            <a:chExt cx="749621" cy="703552"/>
          </a:xfrm>
        </p:grpSpPr>
        <p:sp>
          <p:nvSpPr>
            <p:cNvPr id="101" name="Freeform 13"/>
            <p:cNvSpPr>
              <a:spLocks/>
            </p:cNvSpPr>
            <p:nvPr/>
          </p:nvSpPr>
          <p:spPr bwMode="auto">
            <a:xfrm>
              <a:off x="4381307" y="4111392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02" name="Freeform 14"/>
            <p:cNvSpPr>
              <a:spLocks/>
            </p:cNvSpPr>
            <p:nvPr/>
          </p:nvSpPr>
          <p:spPr bwMode="auto">
            <a:xfrm>
              <a:off x="4573188" y="4112687"/>
              <a:ext cx="171450" cy="513055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03" name="Rechteck 102"/>
            <p:cNvSpPr/>
            <p:nvPr/>
          </p:nvSpPr>
          <p:spPr>
            <a:xfrm>
              <a:off x="4203659" y="4024494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04" name="Gruppieren 103"/>
          <p:cNvGrpSpPr/>
          <p:nvPr/>
        </p:nvGrpSpPr>
        <p:grpSpPr>
          <a:xfrm>
            <a:off x="968626" y="5879326"/>
            <a:ext cx="749621" cy="703552"/>
            <a:chOff x="5325073" y="4017438"/>
            <a:chExt cx="749621" cy="703552"/>
          </a:xfrm>
        </p:grpSpPr>
        <p:sp>
          <p:nvSpPr>
            <p:cNvPr id="105" name="Freeform 13"/>
            <p:cNvSpPr>
              <a:spLocks/>
            </p:cNvSpPr>
            <p:nvPr/>
          </p:nvSpPr>
          <p:spPr bwMode="auto">
            <a:xfrm>
              <a:off x="5416996" y="4114286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06" name="Freeform 14"/>
            <p:cNvSpPr>
              <a:spLocks/>
            </p:cNvSpPr>
            <p:nvPr/>
          </p:nvSpPr>
          <p:spPr bwMode="auto">
            <a:xfrm>
              <a:off x="5608877" y="4114286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07" name="Rechteck 106"/>
            <p:cNvSpPr/>
            <p:nvPr/>
          </p:nvSpPr>
          <p:spPr>
            <a:xfrm>
              <a:off x="5325073" y="4017438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08" name="Freeform 14"/>
            <p:cNvSpPr>
              <a:spLocks/>
            </p:cNvSpPr>
            <p:nvPr/>
          </p:nvSpPr>
          <p:spPr bwMode="auto">
            <a:xfrm>
              <a:off x="5807385" y="4114286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9" name="Gruppieren 108"/>
          <p:cNvGrpSpPr/>
          <p:nvPr/>
        </p:nvGrpSpPr>
        <p:grpSpPr>
          <a:xfrm>
            <a:off x="5148438" y="1069264"/>
            <a:ext cx="758370" cy="703552"/>
            <a:chOff x="6419427" y="4015040"/>
            <a:chExt cx="758370" cy="703552"/>
          </a:xfrm>
        </p:grpSpPr>
        <p:sp>
          <p:nvSpPr>
            <p:cNvPr id="110" name="Rechteck 109"/>
            <p:cNvSpPr/>
            <p:nvPr/>
          </p:nvSpPr>
          <p:spPr>
            <a:xfrm>
              <a:off x="6419427" y="4015040"/>
              <a:ext cx="758370" cy="703552"/>
            </a:xfrm>
            <a:prstGeom prst="rect">
              <a:avLst/>
            </a:prstGeom>
            <a:noFill/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11" name="Text Box 3"/>
            <p:cNvSpPr txBox="1">
              <a:spLocks noChangeArrowheads="1"/>
            </p:cNvSpPr>
            <p:nvPr/>
          </p:nvSpPr>
          <p:spPr bwMode="auto">
            <a:xfrm>
              <a:off x="6505405" y="4083170"/>
              <a:ext cx="612765" cy="56809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de-AT" altLang="de-DE" sz="4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</p:grpSp>
      <p:grpSp>
        <p:nvGrpSpPr>
          <p:cNvPr id="112" name="Gruppieren 111"/>
          <p:cNvGrpSpPr/>
          <p:nvPr/>
        </p:nvGrpSpPr>
        <p:grpSpPr>
          <a:xfrm>
            <a:off x="5148438" y="2271779"/>
            <a:ext cx="758370" cy="703552"/>
            <a:chOff x="7509976" y="4015442"/>
            <a:chExt cx="758370" cy="703552"/>
          </a:xfrm>
        </p:grpSpPr>
        <p:sp>
          <p:nvSpPr>
            <p:cNvPr id="113" name="Rechteck 112"/>
            <p:cNvSpPr/>
            <p:nvPr/>
          </p:nvSpPr>
          <p:spPr>
            <a:xfrm>
              <a:off x="7509976" y="4015442"/>
              <a:ext cx="758370" cy="703552"/>
            </a:xfrm>
            <a:prstGeom prst="rect">
              <a:avLst/>
            </a:prstGeom>
            <a:noFill/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14" name="Text Box 3"/>
            <p:cNvSpPr txBox="1">
              <a:spLocks noChangeArrowheads="1"/>
            </p:cNvSpPr>
            <p:nvPr/>
          </p:nvSpPr>
          <p:spPr bwMode="auto">
            <a:xfrm>
              <a:off x="7591578" y="4083170"/>
              <a:ext cx="612765" cy="56809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de-AT" altLang="de-DE" sz="4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</p:grpSp>
      <p:grpSp>
        <p:nvGrpSpPr>
          <p:cNvPr id="115" name="Gruppieren 114"/>
          <p:cNvGrpSpPr/>
          <p:nvPr/>
        </p:nvGrpSpPr>
        <p:grpSpPr>
          <a:xfrm>
            <a:off x="5148438" y="3474294"/>
            <a:ext cx="758370" cy="703552"/>
            <a:chOff x="815592" y="5233897"/>
            <a:chExt cx="758370" cy="703552"/>
          </a:xfrm>
        </p:grpSpPr>
        <p:sp>
          <p:nvSpPr>
            <p:cNvPr id="116" name="Rechteck 115"/>
            <p:cNvSpPr/>
            <p:nvPr/>
          </p:nvSpPr>
          <p:spPr>
            <a:xfrm>
              <a:off x="815592" y="5233897"/>
              <a:ext cx="758370" cy="703552"/>
            </a:xfrm>
            <a:prstGeom prst="rect">
              <a:avLst/>
            </a:prstGeom>
            <a:noFill/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17" name="Freeform 24"/>
            <p:cNvSpPr>
              <a:spLocks/>
            </p:cNvSpPr>
            <p:nvPr/>
          </p:nvSpPr>
          <p:spPr bwMode="auto">
            <a:xfrm>
              <a:off x="1018215" y="5668727"/>
              <a:ext cx="333518" cy="0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  <a:gd name="connsiteX0" fmla="*/ 8593 w 8593"/>
                <a:gd name="connsiteY0" fmla="*/ 0 h 0"/>
                <a:gd name="connsiteX1" fmla="*/ 0 w 859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93">
                  <a:moveTo>
                    <a:pt x="8593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18" name="Freeform 25"/>
            <p:cNvSpPr>
              <a:spLocks/>
            </p:cNvSpPr>
            <p:nvPr/>
          </p:nvSpPr>
          <p:spPr bwMode="auto">
            <a:xfrm>
              <a:off x="956116" y="5768996"/>
              <a:ext cx="450226" cy="45719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0" h="1">
                  <a:moveTo>
                    <a:pt x="450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19" name="Freeform 24"/>
            <p:cNvSpPr>
              <a:spLocks/>
            </p:cNvSpPr>
            <p:nvPr/>
          </p:nvSpPr>
          <p:spPr bwMode="auto">
            <a:xfrm rot="16991985">
              <a:off x="756996" y="5587940"/>
              <a:ext cx="532852" cy="13285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  <a:gd name="connsiteX0" fmla="*/ 10059 w 10059"/>
                <a:gd name="connsiteY0" fmla="*/ 1689 h 1689"/>
                <a:gd name="connsiteX1" fmla="*/ 0 w 10059"/>
                <a:gd name="connsiteY1" fmla="*/ 0 h 1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59" h="1689">
                  <a:moveTo>
                    <a:pt x="10059" y="1689"/>
                  </a:moveTo>
                  <a:cubicBezTo>
                    <a:pt x="6726" y="1689"/>
                    <a:pt x="3333" y="0"/>
                    <a:pt x="0" y="0"/>
                  </a:cubicBez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20" name="Freeform 24"/>
            <p:cNvSpPr>
              <a:spLocks/>
            </p:cNvSpPr>
            <p:nvPr/>
          </p:nvSpPr>
          <p:spPr bwMode="auto">
            <a:xfrm rot="15325682">
              <a:off x="1138288" y="5518398"/>
              <a:ext cx="536109" cy="119245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0" h="1">
                  <a:moveTo>
                    <a:pt x="450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21" name="Freeform 24"/>
            <p:cNvSpPr>
              <a:spLocks/>
            </p:cNvSpPr>
            <p:nvPr/>
          </p:nvSpPr>
          <p:spPr bwMode="auto">
            <a:xfrm flipV="1">
              <a:off x="1090727" y="5303585"/>
              <a:ext cx="190468" cy="45719"/>
            </a:xfrm>
            <a:custGeom>
              <a:avLst/>
              <a:gdLst>
                <a:gd name="T0" fmla="*/ 450 w 450"/>
                <a:gd name="T1" fmla="*/ 0 h 1"/>
                <a:gd name="T2" fmla="*/ 0 w 45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0" h="1">
                  <a:moveTo>
                    <a:pt x="450" y="0"/>
                  </a:moveTo>
                  <a:lnTo>
                    <a:pt x="0" y="0"/>
                  </a:lnTo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2" name="Gruppieren 121"/>
          <p:cNvGrpSpPr/>
          <p:nvPr/>
        </p:nvGrpSpPr>
        <p:grpSpPr>
          <a:xfrm>
            <a:off x="5152813" y="4676809"/>
            <a:ext cx="749621" cy="703552"/>
            <a:chOff x="1955101" y="5242806"/>
            <a:chExt cx="749621" cy="703552"/>
          </a:xfrm>
        </p:grpSpPr>
        <p:sp>
          <p:nvSpPr>
            <p:cNvPr id="123" name="Rechteck 122"/>
            <p:cNvSpPr/>
            <p:nvPr/>
          </p:nvSpPr>
          <p:spPr>
            <a:xfrm>
              <a:off x="1955101" y="5242806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24" name="Freeform 17"/>
            <p:cNvSpPr>
              <a:spLocks/>
            </p:cNvSpPr>
            <p:nvPr/>
          </p:nvSpPr>
          <p:spPr bwMode="auto">
            <a:xfrm>
              <a:off x="2053675" y="5341838"/>
              <a:ext cx="218311" cy="168120"/>
            </a:xfrm>
            <a:custGeom>
              <a:avLst/>
              <a:gdLst>
                <a:gd name="T0" fmla="*/ 0 w 428"/>
                <a:gd name="T1" fmla="*/ 0 h 330"/>
                <a:gd name="T2" fmla="*/ 428 w 428"/>
                <a:gd name="T3" fmla="*/ 330 h 330"/>
                <a:gd name="connsiteX0" fmla="*/ 0 w 8042"/>
                <a:gd name="connsiteY0" fmla="*/ 0 h 8405"/>
                <a:gd name="connsiteX1" fmla="*/ 8042 w 8042"/>
                <a:gd name="connsiteY1" fmla="*/ 8405 h 8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42" h="8405">
                  <a:moveTo>
                    <a:pt x="0" y="0"/>
                  </a:moveTo>
                  <a:cubicBezTo>
                    <a:pt x="3333" y="3333"/>
                    <a:pt x="4709" y="5072"/>
                    <a:pt x="8042" y="8405"/>
                  </a:cubicBezTo>
                </a:path>
              </a:pathLst>
            </a:custGeom>
            <a:noFill/>
            <a:ln w="50800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25" name="Freeform 18"/>
            <p:cNvSpPr>
              <a:spLocks/>
            </p:cNvSpPr>
            <p:nvPr/>
          </p:nvSpPr>
          <p:spPr bwMode="auto">
            <a:xfrm>
              <a:off x="2400573" y="5352460"/>
              <a:ext cx="204017" cy="157500"/>
            </a:xfrm>
            <a:custGeom>
              <a:avLst/>
              <a:gdLst>
                <a:gd name="T0" fmla="*/ 0 w 405"/>
                <a:gd name="T1" fmla="*/ 315 h 315"/>
                <a:gd name="T2" fmla="*/ 405 w 405"/>
                <a:gd name="T3" fmla="*/ 0 h 315"/>
                <a:gd name="connsiteX0" fmla="*/ 0 w 7933"/>
                <a:gd name="connsiteY0" fmla="*/ 7874 h 7874"/>
                <a:gd name="connsiteX1" fmla="*/ 7933 w 7933"/>
                <a:gd name="connsiteY1" fmla="*/ 0 h 7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933" h="7874">
                  <a:moveTo>
                    <a:pt x="0" y="7874"/>
                  </a:moveTo>
                  <a:lnTo>
                    <a:pt x="7933" y="0"/>
                  </a:lnTo>
                </a:path>
              </a:pathLst>
            </a:custGeom>
            <a:noFill/>
            <a:ln w="50800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26" name="Line 19"/>
            <p:cNvSpPr>
              <a:spLocks noChangeShapeType="1"/>
            </p:cNvSpPr>
            <p:nvPr/>
          </p:nvSpPr>
          <p:spPr bwMode="auto">
            <a:xfrm>
              <a:off x="2338661" y="5567109"/>
              <a:ext cx="76200" cy="0"/>
            </a:xfrm>
            <a:prstGeom prst="line">
              <a:avLst/>
            </a:prstGeom>
            <a:noFill/>
            <a:ln w="50800" cap="rnd">
              <a:solidFill>
                <a:srgbClr val="FF0000">
                  <a:alpha val="93000"/>
                </a:srgbClr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27" name="Freeform 20"/>
            <p:cNvSpPr>
              <a:spLocks/>
            </p:cNvSpPr>
            <p:nvPr/>
          </p:nvSpPr>
          <p:spPr bwMode="auto">
            <a:xfrm>
              <a:off x="2338662" y="5649658"/>
              <a:ext cx="0" cy="219735"/>
            </a:xfrm>
            <a:custGeom>
              <a:avLst/>
              <a:gdLst>
                <a:gd name="T0" fmla="*/ 0 w 1"/>
                <a:gd name="T1" fmla="*/ 0 h 480"/>
                <a:gd name="T2" fmla="*/ 0 w 1"/>
                <a:gd name="T3" fmla="*/ 480 h 480"/>
                <a:gd name="connsiteX0" fmla="*/ 0 w 0"/>
                <a:gd name="connsiteY0" fmla="*/ 0 h 8256"/>
                <a:gd name="connsiteX1" fmla="*/ 0 w 0"/>
                <a:gd name="connsiteY1" fmla="*/ 8256 h 8256"/>
                <a:gd name="connsiteX0" fmla="*/ 0 w 0"/>
                <a:gd name="connsiteY0" fmla="*/ 0 h 8732"/>
                <a:gd name="connsiteX1" fmla="*/ 0 w 0"/>
                <a:gd name="connsiteY1" fmla="*/ 8732 h 8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732">
                  <a:moveTo>
                    <a:pt x="0" y="0"/>
                  </a:moveTo>
                  <a:lnTo>
                    <a:pt x="0" y="8732"/>
                  </a:lnTo>
                </a:path>
              </a:pathLst>
            </a:custGeom>
            <a:noFill/>
            <a:ln w="50800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5152813" y="5879326"/>
            <a:ext cx="749621" cy="703552"/>
            <a:chOff x="3064446" y="5242806"/>
            <a:chExt cx="749621" cy="703552"/>
          </a:xfrm>
        </p:grpSpPr>
        <p:sp>
          <p:nvSpPr>
            <p:cNvPr id="129" name="Rechteck 128"/>
            <p:cNvSpPr/>
            <p:nvPr/>
          </p:nvSpPr>
          <p:spPr>
            <a:xfrm>
              <a:off x="3064446" y="5242806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30" name="Freeform 15"/>
            <p:cNvSpPr>
              <a:spLocks/>
            </p:cNvSpPr>
            <p:nvPr/>
          </p:nvSpPr>
          <p:spPr bwMode="auto">
            <a:xfrm>
              <a:off x="3194272" y="5480282"/>
              <a:ext cx="478479" cy="114300"/>
            </a:xfrm>
            <a:custGeom>
              <a:avLst/>
              <a:gdLst>
                <a:gd name="T0" fmla="*/ 0 w 990"/>
                <a:gd name="T1" fmla="*/ 142 h 192"/>
                <a:gd name="T2" fmla="*/ 300 w 990"/>
                <a:gd name="T3" fmla="*/ 7 h 192"/>
                <a:gd name="T4" fmla="*/ 705 w 990"/>
                <a:gd name="T5" fmla="*/ 187 h 192"/>
                <a:gd name="T6" fmla="*/ 990 w 990"/>
                <a:gd name="T7" fmla="*/ 3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0" h="192">
                  <a:moveTo>
                    <a:pt x="0" y="142"/>
                  </a:moveTo>
                  <a:cubicBezTo>
                    <a:pt x="49" y="121"/>
                    <a:pt x="183" y="0"/>
                    <a:pt x="300" y="7"/>
                  </a:cubicBezTo>
                  <a:cubicBezTo>
                    <a:pt x="417" y="14"/>
                    <a:pt x="590" y="182"/>
                    <a:pt x="705" y="187"/>
                  </a:cubicBezTo>
                  <a:cubicBezTo>
                    <a:pt x="820" y="192"/>
                    <a:pt x="931" y="68"/>
                    <a:pt x="990" y="37"/>
                  </a:cubicBezTo>
                </a:path>
              </a:pathLst>
            </a:custGeom>
            <a:noFill/>
            <a:ln w="50800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31" name="Freeform 16"/>
            <p:cNvSpPr>
              <a:spLocks/>
            </p:cNvSpPr>
            <p:nvPr/>
          </p:nvSpPr>
          <p:spPr bwMode="auto">
            <a:xfrm>
              <a:off x="3196391" y="5594582"/>
              <a:ext cx="485729" cy="114300"/>
            </a:xfrm>
            <a:custGeom>
              <a:avLst/>
              <a:gdLst>
                <a:gd name="T0" fmla="*/ 0 w 1005"/>
                <a:gd name="T1" fmla="*/ 142 h 192"/>
                <a:gd name="T2" fmla="*/ 270 w 1005"/>
                <a:gd name="T3" fmla="*/ 7 h 192"/>
                <a:gd name="T4" fmla="*/ 690 w 1005"/>
                <a:gd name="T5" fmla="*/ 187 h 192"/>
                <a:gd name="T6" fmla="*/ 1005 w 1005"/>
                <a:gd name="T7" fmla="*/ 3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192">
                  <a:moveTo>
                    <a:pt x="0" y="142"/>
                  </a:moveTo>
                  <a:cubicBezTo>
                    <a:pt x="45" y="117"/>
                    <a:pt x="155" y="0"/>
                    <a:pt x="270" y="7"/>
                  </a:cubicBezTo>
                  <a:cubicBezTo>
                    <a:pt x="385" y="14"/>
                    <a:pt x="568" y="182"/>
                    <a:pt x="690" y="187"/>
                  </a:cubicBezTo>
                  <a:cubicBezTo>
                    <a:pt x="812" y="192"/>
                    <a:pt x="940" y="68"/>
                    <a:pt x="1005" y="37"/>
                  </a:cubicBezTo>
                </a:path>
              </a:pathLst>
            </a:custGeom>
            <a:noFill/>
            <a:ln w="50800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24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Schäden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1904144" y="1166713"/>
            <a:ext cx="2870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Beschädigt, angeschlagen, in</a:t>
            </a:r>
            <a:br>
              <a:rPr lang="de-DE" dirty="0" smtClean="0"/>
            </a:br>
            <a:r>
              <a:rPr lang="de-DE" dirty="0" smtClean="0"/>
              <a:t>der Funktion beeinträchtigt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904144" y="2584273"/>
            <a:ext cx="4287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Teilzerstört, teilweise zusammengebrochen,</a:t>
            </a:r>
            <a:br>
              <a:rPr lang="de-DE" dirty="0" smtClean="0"/>
            </a:br>
            <a:r>
              <a:rPr lang="de-DE" dirty="0" smtClean="0"/>
              <a:t>zum Teil außer Funktion gesetzt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904144" y="3998795"/>
            <a:ext cx="3651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Zerstört, völlig zusammengebrochen,</a:t>
            </a:r>
            <a:br>
              <a:rPr lang="de-DE" dirty="0" smtClean="0"/>
            </a:br>
            <a:r>
              <a:rPr lang="de-DE" dirty="0" smtClean="0"/>
              <a:t>außer Funktion gesetzt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904144" y="5547273"/>
            <a:ext cx="3330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Unterbrochen, blockiert, gesperrt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960062" y="1141141"/>
            <a:ext cx="749621" cy="703552"/>
            <a:chOff x="4203659" y="5242806"/>
            <a:chExt cx="749621" cy="703552"/>
          </a:xfrm>
        </p:grpSpPr>
        <p:sp>
          <p:nvSpPr>
            <p:cNvPr id="58" name="Rechteck 57"/>
            <p:cNvSpPr/>
            <p:nvPr/>
          </p:nvSpPr>
          <p:spPr>
            <a:xfrm>
              <a:off x="4203659" y="5242806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59" name="Line 31"/>
            <p:cNvSpPr>
              <a:spLocks noChangeShapeType="1"/>
            </p:cNvSpPr>
            <p:nvPr/>
          </p:nvSpPr>
          <p:spPr bwMode="auto">
            <a:xfrm flipV="1">
              <a:off x="4406458" y="5428252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60" name="Line 30"/>
            <p:cNvSpPr>
              <a:spLocks noChangeShapeType="1"/>
            </p:cNvSpPr>
            <p:nvPr/>
          </p:nvSpPr>
          <p:spPr bwMode="auto">
            <a:xfrm>
              <a:off x="4406458" y="5428252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grpSp>
        <p:nvGrpSpPr>
          <p:cNvPr id="61" name="Gruppieren 60"/>
          <p:cNvGrpSpPr/>
          <p:nvPr/>
        </p:nvGrpSpPr>
        <p:grpSpPr>
          <a:xfrm>
            <a:off x="960062" y="2555663"/>
            <a:ext cx="749621" cy="703552"/>
            <a:chOff x="5325072" y="5242806"/>
            <a:chExt cx="749621" cy="703552"/>
          </a:xfrm>
        </p:grpSpPr>
        <p:sp>
          <p:nvSpPr>
            <p:cNvPr id="62" name="Rechteck 61"/>
            <p:cNvSpPr/>
            <p:nvPr/>
          </p:nvSpPr>
          <p:spPr>
            <a:xfrm>
              <a:off x="5325072" y="5242806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63" name="Line 31"/>
            <p:cNvSpPr>
              <a:spLocks noChangeShapeType="1"/>
            </p:cNvSpPr>
            <p:nvPr/>
          </p:nvSpPr>
          <p:spPr bwMode="auto">
            <a:xfrm flipV="1">
              <a:off x="5442389" y="5428252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64" name="Line 30"/>
            <p:cNvSpPr>
              <a:spLocks noChangeShapeType="1"/>
            </p:cNvSpPr>
            <p:nvPr/>
          </p:nvSpPr>
          <p:spPr bwMode="auto">
            <a:xfrm>
              <a:off x="5442389" y="5428252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65" name="Line 31"/>
            <p:cNvSpPr>
              <a:spLocks noChangeShapeType="1"/>
            </p:cNvSpPr>
            <p:nvPr/>
          </p:nvSpPr>
          <p:spPr bwMode="auto">
            <a:xfrm flipV="1">
              <a:off x="5604058" y="5428252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66" name="Line 30"/>
            <p:cNvSpPr>
              <a:spLocks noChangeShapeType="1"/>
            </p:cNvSpPr>
            <p:nvPr/>
          </p:nvSpPr>
          <p:spPr bwMode="auto">
            <a:xfrm>
              <a:off x="5604058" y="5428252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960062" y="3970185"/>
            <a:ext cx="749621" cy="703552"/>
            <a:chOff x="6419427" y="5242806"/>
            <a:chExt cx="749621" cy="703552"/>
          </a:xfrm>
        </p:grpSpPr>
        <p:sp>
          <p:nvSpPr>
            <p:cNvPr id="68" name="Rechteck 67"/>
            <p:cNvSpPr/>
            <p:nvPr/>
          </p:nvSpPr>
          <p:spPr>
            <a:xfrm>
              <a:off x="6419427" y="5242806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69" name="Line 31"/>
            <p:cNvSpPr>
              <a:spLocks noChangeShapeType="1"/>
            </p:cNvSpPr>
            <p:nvPr/>
          </p:nvSpPr>
          <p:spPr bwMode="auto">
            <a:xfrm flipV="1">
              <a:off x="6496229" y="5420526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0" name="Line 30"/>
            <p:cNvSpPr>
              <a:spLocks noChangeShapeType="1"/>
            </p:cNvSpPr>
            <p:nvPr/>
          </p:nvSpPr>
          <p:spPr bwMode="auto">
            <a:xfrm>
              <a:off x="6496229" y="5420526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1" name="Line 31"/>
            <p:cNvSpPr>
              <a:spLocks noChangeShapeType="1"/>
            </p:cNvSpPr>
            <p:nvPr/>
          </p:nvSpPr>
          <p:spPr bwMode="auto">
            <a:xfrm flipV="1">
              <a:off x="6648120" y="5420526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2" name="Line 30"/>
            <p:cNvSpPr>
              <a:spLocks noChangeShapeType="1"/>
            </p:cNvSpPr>
            <p:nvPr/>
          </p:nvSpPr>
          <p:spPr bwMode="auto">
            <a:xfrm>
              <a:off x="6648120" y="5420526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3" name="Line 31"/>
            <p:cNvSpPr>
              <a:spLocks noChangeShapeType="1"/>
            </p:cNvSpPr>
            <p:nvPr/>
          </p:nvSpPr>
          <p:spPr bwMode="auto">
            <a:xfrm flipV="1">
              <a:off x="6794141" y="5420526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4" name="Line 30"/>
            <p:cNvSpPr>
              <a:spLocks noChangeShapeType="1"/>
            </p:cNvSpPr>
            <p:nvPr/>
          </p:nvSpPr>
          <p:spPr bwMode="auto">
            <a:xfrm>
              <a:off x="6794141" y="5420526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grpSp>
        <p:nvGrpSpPr>
          <p:cNvPr id="75" name="Gruppieren 74"/>
          <p:cNvGrpSpPr/>
          <p:nvPr/>
        </p:nvGrpSpPr>
        <p:grpSpPr>
          <a:xfrm>
            <a:off x="960062" y="5384708"/>
            <a:ext cx="749621" cy="703552"/>
            <a:chOff x="7509976" y="5233897"/>
            <a:chExt cx="749621" cy="703552"/>
          </a:xfrm>
        </p:grpSpPr>
        <p:sp>
          <p:nvSpPr>
            <p:cNvPr id="76" name="Rechteck 75"/>
            <p:cNvSpPr/>
            <p:nvPr/>
          </p:nvSpPr>
          <p:spPr>
            <a:xfrm>
              <a:off x="7509976" y="5233897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7835125" y="5419342"/>
              <a:ext cx="0" cy="332661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8" name="Line 6"/>
            <p:cNvSpPr>
              <a:spLocks noChangeShapeType="1"/>
            </p:cNvSpPr>
            <p:nvPr/>
          </p:nvSpPr>
          <p:spPr bwMode="auto">
            <a:xfrm>
              <a:off x="7943356" y="5419342"/>
              <a:ext cx="0" cy="332661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</p:spTree>
    <p:extLst>
      <p:ext uri="{BB962C8B-B14F-4D97-AF65-F5344CB8AC3E}">
        <p14:creationId xmlns:p14="http://schemas.microsoft.com/office/powerpoint/2010/main" val="67618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Leitern und Großgeräte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1490793" y="1374202"/>
            <a:ext cx="720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Leiter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490793" y="2584273"/>
            <a:ext cx="1133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Großgerät</a:t>
            </a:r>
            <a:br>
              <a:rPr lang="de-DE" dirty="0" smtClean="0"/>
            </a:br>
            <a:r>
              <a:rPr lang="de-DE" dirty="0" smtClean="0"/>
              <a:t>(tragbar)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490793" y="3998795"/>
            <a:ext cx="2364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Tragkraftspritze, Tauch-</a:t>
            </a:r>
            <a:br>
              <a:rPr lang="de-DE" dirty="0" smtClean="0"/>
            </a:br>
            <a:r>
              <a:rPr lang="de-DE" dirty="0" smtClean="0"/>
              <a:t>pumpe, Umfüllpumpe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480952" y="5236319"/>
            <a:ext cx="36329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Lüfter, Ventilator, Gerät zum</a:t>
            </a:r>
            <a:br>
              <a:rPr lang="de-DE" dirty="0" smtClean="0"/>
            </a:br>
            <a:r>
              <a:rPr lang="de-DE" dirty="0" smtClean="0"/>
              <a:t>Einblasen von Löschmittel</a:t>
            </a:r>
            <a:br>
              <a:rPr lang="de-DE" dirty="0" smtClean="0"/>
            </a:br>
            <a:r>
              <a:rPr lang="de-DE" dirty="0" smtClean="0"/>
              <a:t>(Strömungsrichtung gem. Pfeilspitze)</a:t>
            </a:r>
            <a:endParaRPr lang="de-DE" dirty="0"/>
          </a:p>
        </p:txBody>
      </p:sp>
      <p:grpSp>
        <p:nvGrpSpPr>
          <p:cNvPr id="32" name="Gruppieren 31"/>
          <p:cNvGrpSpPr/>
          <p:nvPr/>
        </p:nvGrpSpPr>
        <p:grpSpPr>
          <a:xfrm>
            <a:off x="833635" y="1075261"/>
            <a:ext cx="206875" cy="954877"/>
            <a:chOff x="3266908" y="1429088"/>
            <a:chExt cx="206875" cy="954877"/>
          </a:xfrm>
        </p:grpSpPr>
        <p:cxnSp>
          <p:nvCxnSpPr>
            <p:cNvPr id="33" name="Gerade Verbindung 64"/>
            <p:cNvCxnSpPr/>
            <p:nvPr/>
          </p:nvCxnSpPr>
          <p:spPr>
            <a:xfrm>
              <a:off x="3266908" y="1429088"/>
              <a:ext cx="3934" cy="954877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65"/>
            <p:cNvCxnSpPr/>
            <p:nvPr/>
          </p:nvCxnSpPr>
          <p:spPr>
            <a:xfrm>
              <a:off x="3469690" y="1429088"/>
              <a:ext cx="4093" cy="950182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66"/>
            <p:cNvCxnSpPr/>
            <p:nvPr/>
          </p:nvCxnSpPr>
          <p:spPr>
            <a:xfrm flipH="1">
              <a:off x="3270842" y="1570605"/>
              <a:ext cx="174548" cy="0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67"/>
            <p:cNvCxnSpPr/>
            <p:nvPr/>
          </p:nvCxnSpPr>
          <p:spPr>
            <a:xfrm flipH="1">
              <a:off x="3270842" y="1745309"/>
              <a:ext cx="185351" cy="1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68"/>
            <p:cNvCxnSpPr/>
            <p:nvPr/>
          </p:nvCxnSpPr>
          <p:spPr>
            <a:xfrm flipH="1">
              <a:off x="3275857" y="1908874"/>
              <a:ext cx="185351" cy="1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69"/>
            <p:cNvCxnSpPr/>
            <p:nvPr/>
          </p:nvCxnSpPr>
          <p:spPr>
            <a:xfrm flipH="1">
              <a:off x="3275856" y="2086668"/>
              <a:ext cx="185349" cy="1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70"/>
            <p:cNvCxnSpPr/>
            <p:nvPr/>
          </p:nvCxnSpPr>
          <p:spPr>
            <a:xfrm flipH="1">
              <a:off x="3285873" y="2261804"/>
              <a:ext cx="175335" cy="0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uppieren 39"/>
          <p:cNvGrpSpPr/>
          <p:nvPr/>
        </p:nvGrpSpPr>
        <p:grpSpPr>
          <a:xfrm>
            <a:off x="539552" y="2663296"/>
            <a:ext cx="770582" cy="488284"/>
            <a:chOff x="3923928" y="1502894"/>
            <a:chExt cx="770582" cy="488284"/>
          </a:xfrm>
        </p:grpSpPr>
        <p:cxnSp>
          <p:nvCxnSpPr>
            <p:cNvPr id="41" name="Gerade Verbindung 71"/>
            <p:cNvCxnSpPr/>
            <p:nvPr/>
          </p:nvCxnSpPr>
          <p:spPr>
            <a:xfrm flipH="1">
              <a:off x="3923928" y="1991178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72"/>
            <p:cNvCxnSpPr/>
            <p:nvPr/>
          </p:nvCxnSpPr>
          <p:spPr>
            <a:xfrm>
              <a:off x="4041999" y="1509581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73"/>
            <p:cNvCxnSpPr/>
            <p:nvPr/>
          </p:nvCxnSpPr>
          <p:spPr>
            <a:xfrm>
              <a:off x="4581417" y="1509581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74"/>
            <p:cNvCxnSpPr/>
            <p:nvPr/>
          </p:nvCxnSpPr>
          <p:spPr>
            <a:xfrm flipH="1">
              <a:off x="3923928" y="1502894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ieren 44"/>
          <p:cNvGrpSpPr/>
          <p:nvPr/>
        </p:nvGrpSpPr>
        <p:grpSpPr>
          <a:xfrm>
            <a:off x="549966" y="4073605"/>
            <a:ext cx="770582" cy="488284"/>
            <a:chOff x="5073301" y="1503277"/>
            <a:chExt cx="770582" cy="488284"/>
          </a:xfrm>
        </p:grpSpPr>
        <p:cxnSp>
          <p:nvCxnSpPr>
            <p:cNvPr id="46" name="Gerade Verbindung 75"/>
            <p:cNvCxnSpPr/>
            <p:nvPr/>
          </p:nvCxnSpPr>
          <p:spPr>
            <a:xfrm flipH="1">
              <a:off x="5073301" y="1991561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76"/>
            <p:cNvCxnSpPr/>
            <p:nvPr/>
          </p:nvCxnSpPr>
          <p:spPr>
            <a:xfrm>
              <a:off x="5191372" y="1509964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77"/>
            <p:cNvCxnSpPr/>
            <p:nvPr/>
          </p:nvCxnSpPr>
          <p:spPr>
            <a:xfrm>
              <a:off x="5730790" y="1509964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78"/>
            <p:cNvCxnSpPr/>
            <p:nvPr/>
          </p:nvCxnSpPr>
          <p:spPr>
            <a:xfrm flipH="1">
              <a:off x="5073301" y="1503277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Line 4"/>
            <p:cNvSpPr>
              <a:spLocks noChangeShapeType="1"/>
            </p:cNvSpPr>
            <p:nvPr/>
          </p:nvSpPr>
          <p:spPr bwMode="auto">
            <a:xfrm>
              <a:off x="5471393" y="1763885"/>
              <a:ext cx="168124" cy="27931"/>
            </a:xfrm>
            <a:prstGeom prst="line">
              <a:avLst/>
            </a:prstGeom>
            <a:noFill/>
            <a:ln w="190500" cap="rnd">
              <a:solidFill>
                <a:srgbClr val="0070C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5753215" y="1314726"/>
            <a:ext cx="770582" cy="488284"/>
            <a:chOff x="7456156" y="1503277"/>
            <a:chExt cx="770582" cy="488284"/>
          </a:xfrm>
        </p:grpSpPr>
        <p:cxnSp>
          <p:nvCxnSpPr>
            <p:cNvPr id="52" name="Gerade Verbindung 80"/>
            <p:cNvCxnSpPr/>
            <p:nvPr/>
          </p:nvCxnSpPr>
          <p:spPr>
            <a:xfrm flipH="1">
              <a:off x="7456156" y="1991561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81"/>
            <p:cNvCxnSpPr/>
            <p:nvPr/>
          </p:nvCxnSpPr>
          <p:spPr>
            <a:xfrm>
              <a:off x="7574227" y="1509964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82"/>
            <p:cNvCxnSpPr/>
            <p:nvPr/>
          </p:nvCxnSpPr>
          <p:spPr>
            <a:xfrm>
              <a:off x="8113645" y="1509964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83"/>
            <p:cNvCxnSpPr/>
            <p:nvPr/>
          </p:nvCxnSpPr>
          <p:spPr>
            <a:xfrm flipH="1">
              <a:off x="7456156" y="1503277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mit Pfeil 55"/>
            <p:cNvCxnSpPr/>
            <p:nvPr/>
          </p:nvCxnSpPr>
          <p:spPr>
            <a:xfrm flipH="1">
              <a:off x="7812360" y="1711020"/>
              <a:ext cx="92923" cy="250123"/>
            </a:xfrm>
            <a:prstGeom prst="straightConnector1">
              <a:avLst/>
            </a:prstGeom>
            <a:ln w="34925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85"/>
            <p:cNvCxnSpPr/>
            <p:nvPr/>
          </p:nvCxnSpPr>
          <p:spPr>
            <a:xfrm flipH="1">
              <a:off x="7800648" y="1574306"/>
              <a:ext cx="29087" cy="136714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86"/>
            <p:cNvCxnSpPr/>
            <p:nvPr/>
          </p:nvCxnSpPr>
          <p:spPr>
            <a:xfrm flipH="1">
              <a:off x="7812360" y="1711020"/>
              <a:ext cx="92924" cy="0"/>
            </a:xfrm>
            <a:prstGeom prst="line">
              <a:avLst/>
            </a:prstGeom>
            <a:ln w="3492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uppieren 80"/>
          <p:cNvGrpSpPr/>
          <p:nvPr/>
        </p:nvGrpSpPr>
        <p:grpSpPr>
          <a:xfrm>
            <a:off x="5724128" y="2651622"/>
            <a:ext cx="770582" cy="488284"/>
            <a:chOff x="3923928" y="2470927"/>
            <a:chExt cx="770582" cy="488284"/>
          </a:xfrm>
        </p:grpSpPr>
        <p:cxnSp>
          <p:nvCxnSpPr>
            <p:cNvPr id="82" name="Gerade Verbindung 87"/>
            <p:cNvCxnSpPr/>
            <p:nvPr/>
          </p:nvCxnSpPr>
          <p:spPr>
            <a:xfrm flipH="1">
              <a:off x="3923928" y="2959211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8"/>
            <p:cNvCxnSpPr/>
            <p:nvPr/>
          </p:nvCxnSpPr>
          <p:spPr>
            <a:xfrm>
              <a:off x="4041999" y="2477614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9"/>
            <p:cNvCxnSpPr/>
            <p:nvPr/>
          </p:nvCxnSpPr>
          <p:spPr>
            <a:xfrm>
              <a:off x="4581417" y="2477614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90"/>
            <p:cNvCxnSpPr/>
            <p:nvPr/>
          </p:nvCxnSpPr>
          <p:spPr>
            <a:xfrm flipH="1">
              <a:off x="3923928" y="2470927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mit Pfeil 85"/>
            <p:cNvCxnSpPr/>
            <p:nvPr/>
          </p:nvCxnSpPr>
          <p:spPr>
            <a:xfrm flipH="1" flipV="1">
              <a:off x="4164600" y="2730862"/>
              <a:ext cx="289238" cy="12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92"/>
            <p:cNvCxnSpPr/>
            <p:nvPr/>
          </p:nvCxnSpPr>
          <p:spPr>
            <a:xfrm flipV="1">
              <a:off x="4148544" y="2640693"/>
              <a:ext cx="0" cy="180578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 Verbindung 93"/>
            <p:cNvCxnSpPr/>
            <p:nvPr/>
          </p:nvCxnSpPr>
          <p:spPr>
            <a:xfrm flipV="1">
              <a:off x="4472989" y="2629035"/>
              <a:ext cx="0" cy="180578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uppieren 88"/>
          <p:cNvGrpSpPr/>
          <p:nvPr/>
        </p:nvGrpSpPr>
        <p:grpSpPr>
          <a:xfrm>
            <a:off x="539552" y="5467026"/>
            <a:ext cx="770582" cy="488284"/>
            <a:chOff x="6268115" y="1505936"/>
            <a:chExt cx="770582" cy="488284"/>
          </a:xfrm>
        </p:grpSpPr>
        <p:cxnSp>
          <p:nvCxnSpPr>
            <p:cNvPr id="90" name="Gerade Verbindung 94"/>
            <p:cNvCxnSpPr/>
            <p:nvPr/>
          </p:nvCxnSpPr>
          <p:spPr>
            <a:xfrm flipH="1">
              <a:off x="6268115" y="1994220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 Verbindung 95"/>
            <p:cNvCxnSpPr/>
            <p:nvPr/>
          </p:nvCxnSpPr>
          <p:spPr>
            <a:xfrm>
              <a:off x="6386186" y="1512623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6"/>
            <p:cNvCxnSpPr/>
            <p:nvPr/>
          </p:nvCxnSpPr>
          <p:spPr>
            <a:xfrm>
              <a:off x="6925604" y="1512623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97"/>
            <p:cNvCxnSpPr/>
            <p:nvPr/>
          </p:nvCxnSpPr>
          <p:spPr>
            <a:xfrm flipH="1">
              <a:off x="6268115" y="1505936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Gleichschenkliges Dreieck 61"/>
            <p:cNvSpPr/>
            <p:nvPr/>
          </p:nvSpPr>
          <p:spPr>
            <a:xfrm rot="16200000">
              <a:off x="6547292" y="1576219"/>
              <a:ext cx="229002" cy="324370"/>
            </a:xfrm>
            <a:custGeom>
              <a:avLst/>
              <a:gdLst>
                <a:gd name="connsiteX0" fmla="*/ 0 w 278731"/>
                <a:gd name="connsiteY0" fmla="*/ 383055 h 383055"/>
                <a:gd name="connsiteX1" fmla="*/ 139366 w 278731"/>
                <a:gd name="connsiteY1" fmla="*/ 0 h 383055"/>
                <a:gd name="connsiteX2" fmla="*/ 278731 w 278731"/>
                <a:gd name="connsiteY2" fmla="*/ 383055 h 383055"/>
                <a:gd name="connsiteX3" fmla="*/ 0 w 278731"/>
                <a:gd name="connsiteY3" fmla="*/ 383055 h 383055"/>
                <a:gd name="connsiteX0" fmla="*/ 0 w 370171"/>
                <a:gd name="connsiteY0" fmla="*/ 383055 h 474495"/>
                <a:gd name="connsiteX1" fmla="*/ 139366 w 370171"/>
                <a:gd name="connsiteY1" fmla="*/ 0 h 474495"/>
                <a:gd name="connsiteX2" fmla="*/ 370171 w 370171"/>
                <a:gd name="connsiteY2" fmla="*/ 474495 h 474495"/>
                <a:gd name="connsiteX0" fmla="*/ 0 w 247341"/>
                <a:gd name="connsiteY0" fmla="*/ 383055 h 383055"/>
                <a:gd name="connsiteX1" fmla="*/ 139366 w 247341"/>
                <a:gd name="connsiteY1" fmla="*/ 0 h 383055"/>
                <a:gd name="connsiteX2" fmla="*/ 247341 w 247341"/>
                <a:gd name="connsiteY2" fmla="*/ 338017 h 383055"/>
                <a:gd name="connsiteX0" fmla="*/ 0 w 233693"/>
                <a:gd name="connsiteY0" fmla="*/ 383055 h 383055"/>
                <a:gd name="connsiteX1" fmla="*/ 139366 w 233693"/>
                <a:gd name="connsiteY1" fmla="*/ 0 h 383055"/>
                <a:gd name="connsiteX2" fmla="*/ 233693 w 233693"/>
                <a:gd name="connsiteY2" fmla="*/ 324370 h 383055"/>
                <a:gd name="connsiteX0" fmla="*/ 0 w 192750"/>
                <a:gd name="connsiteY0" fmla="*/ 314816 h 324370"/>
                <a:gd name="connsiteX1" fmla="*/ 98423 w 192750"/>
                <a:gd name="connsiteY1" fmla="*/ 0 h 324370"/>
                <a:gd name="connsiteX2" fmla="*/ 192750 w 192750"/>
                <a:gd name="connsiteY2" fmla="*/ 324370 h 324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750" h="324370">
                  <a:moveTo>
                    <a:pt x="0" y="314816"/>
                  </a:moveTo>
                  <a:lnTo>
                    <a:pt x="98423" y="0"/>
                  </a:lnTo>
                  <a:cubicBezTo>
                    <a:pt x="144878" y="127685"/>
                    <a:pt x="192750" y="324370"/>
                    <a:pt x="192750" y="324370"/>
                  </a:cubicBezTo>
                </a:path>
              </a:pathLst>
            </a:custGeom>
            <a:noFill/>
            <a:ln w="412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5" name="Gruppieren 94"/>
          <p:cNvGrpSpPr/>
          <p:nvPr/>
        </p:nvGrpSpPr>
        <p:grpSpPr>
          <a:xfrm>
            <a:off x="5770589" y="5453302"/>
            <a:ext cx="770582" cy="488284"/>
            <a:chOff x="6250038" y="2490239"/>
            <a:chExt cx="770582" cy="488284"/>
          </a:xfrm>
        </p:grpSpPr>
        <p:cxnSp>
          <p:nvCxnSpPr>
            <p:cNvPr id="96" name="Gerade Verbindung 105"/>
            <p:cNvCxnSpPr/>
            <p:nvPr/>
          </p:nvCxnSpPr>
          <p:spPr>
            <a:xfrm flipH="1">
              <a:off x="6250038" y="2978523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106"/>
            <p:cNvCxnSpPr/>
            <p:nvPr/>
          </p:nvCxnSpPr>
          <p:spPr>
            <a:xfrm>
              <a:off x="6368109" y="2496926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107"/>
            <p:cNvCxnSpPr/>
            <p:nvPr/>
          </p:nvCxnSpPr>
          <p:spPr>
            <a:xfrm>
              <a:off x="6907527" y="2496926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 Verbindung 108"/>
            <p:cNvCxnSpPr/>
            <p:nvPr/>
          </p:nvCxnSpPr>
          <p:spPr>
            <a:xfrm flipH="1">
              <a:off x="6250038" y="2490239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Ellipse 99"/>
            <p:cNvSpPr/>
            <p:nvPr/>
          </p:nvSpPr>
          <p:spPr bwMode="auto">
            <a:xfrm>
              <a:off x="6455309" y="2578691"/>
              <a:ext cx="360039" cy="288032"/>
            </a:xfrm>
            <a:prstGeom prst="ellipse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5724128" y="4061584"/>
            <a:ext cx="770582" cy="488284"/>
            <a:chOff x="5724128" y="4061584"/>
            <a:chExt cx="770582" cy="488284"/>
          </a:xfrm>
        </p:grpSpPr>
        <p:cxnSp>
          <p:nvCxnSpPr>
            <p:cNvPr id="102" name="Gerade Verbindung 99"/>
            <p:cNvCxnSpPr/>
            <p:nvPr/>
          </p:nvCxnSpPr>
          <p:spPr>
            <a:xfrm flipH="1">
              <a:off x="5724128" y="4549868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100"/>
            <p:cNvCxnSpPr/>
            <p:nvPr/>
          </p:nvCxnSpPr>
          <p:spPr>
            <a:xfrm>
              <a:off x="5842199" y="4068271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 Verbindung 101"/>
            <p:cNvCxnSpPr/>
            <p:nvPr/>
          </p:nvCxnSpPr>
          <p:spPr>
            <a:xfrm>
              <a:off x="6381617" y="4068271"/>
              <a:ext cx="0" cy="45156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 Verbindung 102"/>
            <p:cNvCxnSpPr/>
            <p:nvPr/>
          </p:nvCxnSpPr>
          <p:spPr>
            <a:xfrm flipH="1">
              <a:off x="5724128" y="4061584"/>
              <a:ext cx="770582" cy="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Line 31"/>
            <p:cNvSpPr>
              <a:spLocks noChangeShapeType="1"/>
            </p:cNvSpPr>
            <p:nvPr/>
          </p:nvSpPr>
          <p:spPr bwMode="auto">
            <a:xfrm flipV="1">
              <a:off x="5938530" y="4169765"/>
              <a:ext cx="342522" cy="259445"/>
            </a:xfrm>
            <a:prstGeom prst="line">
              <a:avLst/>
            </a:prstGeom>
            <a:noFill/>
            <a:ln w="412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07" name="Line 30"/>
            <p:cNvSpPr>
              <a:spLocks noChangeShapeType="1"/>
            </p:cNvSpPr>
            <p:nvPr/>
          </p:nvSpPr>
          <p:spPr bwMode="auto">
            <a:xfrm>
              <a:off x="5938530" y="4166034"/>
              <a:ext cx="342522" cy="263178"/>
            </a:xfrm>
            <a:prstGeom prst="line">
              <a:avLst/>
            </a:prstGeom>
            <a:noFill/>
            <a:ln w="412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08" name="Rechteck 107"/>
            <p:cNvSpPr/>
            <p:nvPr/>
          </p:nvSpPr>
          <p:spPr bwMode="auto">
            <a:xfrm>
              <a:off x="5929829" y="4166034"/>
              <a:ext cx="351223" cy="263177"/>
            </a:xfrm>
            <a:prstGeom prst="rect">
              <a:avLst/>
            </a:prstGeom>
            <a:noFill/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109" name="Textfeld 108"/>
          <p:cNvSpPr txBox="1"/>
          <p:nvPr/>
        </p:nvSpPr>
        <p:spPr>
          <a:xfrm>
            <a:off x="6589734" y="1337803"/>
            <a:ext cx="1563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Stromaggregat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6589734" y="2695820"/>
            <a:ext cx="1879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Hydraulikaggregat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6589734" y="3982907"/>
            <a:ext cx="2112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Sprungrettungsgerät</a:t>
            </a:r>
            <a:br>
              <a:rPr lang="de-DE" dirty="0" smtClean="0"/>
            </a:br>
            <a:r>
              <a:rPr lang="de-DE" dirty="0" smtClean="0"/>
              <a:t>(Sprungkissen)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6589734" y="5374818"/>
            <a:ext cx="2370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Behälter</a:t>
            </a:r>
            <a:br>
              <a:rPr lang="de-DE" dirty="0" smtClean="0"/>
            </a:br>
            <a:r>
              <a:rPr lang="de-DE" dirty="0" smtClean="0"/>
              <a:t>(Auffang-, Faltbehälter)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59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Löschgeräte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528272" y="1254575"/>
            <a:ext cx="3469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Schlauchleitung (Druck- oder Saug-</a:t>
            </a:r>
            <a:br>
              <a:rPr lang="de-DE" dirty="0" smtClean="0"/>
            </a:br>
            <a:r>
              <a:rPr lang="de-DE" dirty="0" err="1" smtClean="0"/>
              <a:t>leitung</a:t>
            </a:r>
            <a:r>
              <a:rPr lang="de-DE" dirty="0" smtClean="0"/>
              <a:t>; Verlauf der Linie je nach</a:t>
            </a:r>
            <a:br>
              <a:rPr lang="de-DE" dirty="0" smtClean="0"/>
            </a:br>
            <a:r>
              <a:rPr lang="de-DE" dirty="0" smtClean="0"/>
              <a:t>darzustellender Situation)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490793" y="2918546"/>
            <a:ext cx="2214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Strahl-, Schaum- oder</a:t>
            </a:r>
            <a:br>
              <a:rPr lang="de-DE" dirty="0" smtClean="0"/>
            </a:br>
            <a:r>
              <a:rPr lang="de-DE" dirty="0" smtClean="0"/>
              <a:t>Pulverrohr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490793" y="43330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Hydroschild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588224" y="4133442"/>
            <a:ext cx="2179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Verteiler (Darstellung</a:t>
            </a:r>
            <a:br>
              <a:rPr lang="de-DE" dirty="0" smtClean="0"/>
            </a:br>
            <a:r>
              <a:rPr lang="de-DE" dirty="0" smtClean="0"/>
              <a:t>je nach Ausführung)</a:t>
            </a:r>
            <a:endParaRPr lang="de-DE" dirty="0"/>
          </a:p>
        </p:txBody>
      </p:sp>
      <p:grpSp>
        <p:nvGrpSpPr>
          <p:cNvPr id="66" name="Gruppieren 65"/>
          <p:cNvGrpSpPr/>
          <p:nvPr/>
        </p:nvGrpSpPr>
        <p:grpSpPr>
          <a:xfrm>
            <a:off x="948058" y="1160532"/>
            <a:ext cx="3924667" cy="715658"/>
            <a:chOff x="4045084" y="3361427"/>
            <a:chExt cx="3924667" cy="715658"/>
          </a:xfrm>
        </p:grpSpPr>
        <p:sp>
          <p:nvSpPr>
            <p:cNvPr id="67" name="Freihandform 66"/>
            <p:cNvSpPr/>
            <p:nvPr/>
          </p:nvSpPr>
          <p:spPr>
            <a:xfrm>
              <a:off x="4058288" y="3415433"/>
              <a:ext cx="3911463" cy="661652"/>
            </a:xfrm>
            <a:custGeom>
              <a:avLst/>
              <a:gdLst>
                <a:gd name="connsiteX0" fmla="*/ 0 w 2573079"/>
                <a:gd name="connsiteY0" fmla="*/ 276446 h 564362"/>
                <a:gd name="connsiteX1" fmla="*/ 297711 w 2573079"/>
                <a:gd name="connsiteY1" fmla="*/ 255181 h 564362"/>
                <a:gd name="connsiteX2" fmla="*/ 637953 w 2573079"/>
                <a:gd name="connsiteY2" fmla="*/ 148855 h 564362"/>
                <a:gd name="connsiteX3" fmla="*/ 1137683 w 2573079"/>
                <a:gd name="connsiteY3" fmla="*/ 180753 h 564362"/>
                <a:gd name="connsiteX4" fmla="*/ 1318437 w 2573079"/>
                <a:gd name="connsiteY4" fmla="*/ 318976 h 564362"/>
                <a:gd name="connsiteX5" fmla="*/ 1881962 w 2573079"/>
                <a:gd name="connsiteY5" fmla="*/ 552893 h 564362"/>
                <a:gd name="connsiteX6" fmla="*/ 2264735 w 2573079"/>
                <a:gd name="connsiteY6" fmla="*/ 520995 h 564362"/>
                <a:gd name="connsiteX7" fmla="*/ 2519916 w 2573079"/>
                <a:gd name="connsiteY7" fmla="*/ 457200 h 564362"/>
                <a:gd name="connsiteX8" fmla="*/ 2551814 w 2573079"/>
                <a:gd name="connsiteY8" fmla="*/ 10632 h 564362"/>
                <a:gd name="connsiteX9" fmla="*/ 2551814 w 2573079"/>
                <a:gd name="connsiteY9" fmla="*/ 10632 h 564362"/>
                <a:gd name="connsiteX10" fmla="*/ 2573079 w 2573079"/>
                <a:gd name="connsiteY10" fmla="*/ 0 h 564362"/>
                <a:gd name="connsiteX0" fmla="*/ 0 w 2573079"/>
                <a:gd name="connsiteY0" fmla="*/ 276446 h 566600"/>
                <a:gd name="connsiteX1" fmla="*/ 297711 w 2573079"/>
                <a:gd name="connsiteY1" fmla="*/ 255181 h 566600"/>
                <a:gd name="connsiteX2" fmla="*/ 637953 w 2573079"/>
                <a:gd name="connsiteY2" fmla="*/ 148855 h 566600"/>
                <a:gd name="connsiteX3" fmla="*/ 1137683 w 2573079"/>
                <a:gd name="connsiteY3" fmla="*/ 180753 h 566600"/>
                <a:gd name="connsiteX4" fmla="*/ 1360967 w 2573079"/>
                <a:gd name="connsiteY4" fmla="*/ 287079 h 566600"/>
                <a:gd name="connsiteX5" fmla="*/ 1881962 w 2573079"/>
                <a:gd name="connsiteY5" fmla="*/ 552893 h 566600"/>
                <a:gd name="connsiteX6" fmla="*/ 2264735 w 2573079"/>
                <a:gd name="connsiteY6" fmla="*/ 520995 h 566600"/>
                <a:gd name="connsiteX7" fmla="*/ 2519916 w 2573079"/>
                <a:gd name="connsiteY7" fmla="*/ 457200 h 566600"/>
                <a:gd name="connsiteX8" fmla="*/ 2551814 w 2573079"/>
                <a:gd name="connsiteY8" fmla="*/ 10632 h 566600"/>
                <a:gd name="connsiteX9" fmla="*/ 2551814 w 2573079"/>
                <a:gd name="connsiteY9" fmla="*/ 10632 h 566600"/>
                <a:gd name="connsiteX10" fmla="*/ 2573079 w 2573079"/>
                <a:gd name="connsiteY10" fmla="*/ 0 h 566600"/>
                <a:gd name="connsiteX0" fmla="*/ 0 w 2573079"/>
                <a:gd name="connsiteY0" fmla="*/ 276446 h 572588"/>
                <a:gd name="connsiteX1" fmla="*/ 297711 w 2573079"/>
                <a:gd name="connsiteY1" fmla="*/ 255181 h 572588"/>
                <a:gd name="connsiteX2" fmla="*/ 637953 w 2573079"/>
                <a:gd name="connsiteY2" fmla="*/ 148855 h 572588"/>
                <a:gd name="connsiteX3" fmla="*/ 1137683 w 2573079"/>
                <a:gd name="connsiteY3" fmla="*/ 180753 h 572588"/>
                <a:gd name="connsiteX4" fmla="*/ 1360967 w 2573079"/>
                <a:gd name="connsiteY4" fmla="*/ 287079 h 572588"/>
                <a:gd name="connsiteX5" fmla="*/ 1881962 w 2573079"/>
                <a:gd name="connsiteY5" fmla="*/ 552893 h 572588"/>
                <a:gd name="connsiteX6" fmla="*/ 2296633 w 2573079"/>
                <a:gd name="connsiteY6" fmla="*/ 542260 h 572588"/>
                <a:gd name="connsiteX7" fmla="*/ 2519916 w 2573079"/>
                <a:gd name="connsiteY7" fmla="*/ 457200 h 572588"/>
                <a:gd name="connsiteX8" fmla="*/ 2551814 w 2573079"/>
                <a:gd name="connsiteY8" fmla="*/ 10632 h 572588"/>
                <a:gd name="connsiteX9" fmla="*/ 2551814 w 2573079"/>
                <a:gd name="connsiteY9" fmla="*/ 10632 h 572588"/>
                <a:gd name="connsiteX10" fmla="*/ 2573079 w 2573079"/>
                <a:gd name="connsiteY10" fmla="*/ 0 h 572588"/>
                <a:gd name="connsiteX0" fmla="*/ 0 w 2573079"/>
                <a:gd name="connsiteY0" fmla="*/ 265814 h 561956"/>
                <a:gd name="connsiteX1" fmla="*/ 297711 w 2573079"/>
                <a:gd name="connsiteY1" fmla="*/ 244549 h 561956"/>
                <a:gd name="connsiteX2" fmla="*/ 637953 w 2573079"/>
                <a:gd name="connsiteY2" fmla="*/ 138223 h 561956"/>
                <a:gd name="connsiteX3" fmla="*/ 1137683 w 2573079"/>
                <a:gd name="connsiteY3" fmla="*/ 170121 h 561956"/>
                <a:gd name="connsiteX4" fmla="*/ 1360967 w 2573079"/>
                <a:gd name="connsiteY4" fmla="*/ 276447 h 561956"/>
                <a:gd name="connsiteX5" fmla="*/ 1881962 w 2573079"/>
                <a:gd name="connsiteY5" fmla="*/ 542261 h 561956"/>
                <a:gd name="connsiteX6" fmla="*/ 2296633 w 2573079"/>
                <a:gd name="connsiteY6" fmla="*/ 531628 h 561956"/>
                <a:gd name="connsiteX7" fmla="*/ 2519916 w 2573079"/>
                <a:gd name="connsiteY7" fmla="*/ 446568 h 561956"/>
                <a:gd name="connsiteX8" fmla="*/ 2551814 w 2573079"/>
                <a:gd name="connsiteY8" fmla="*/ 0 h 561956"/>
                <a:gd name="connsiteX9" fmla="*/ 2551814 w 2573079"/>
                <a:gd name="connsiteY9" fmla="*/ 0 h 561956"/>
                <a:gd name="connsiteX10" fmla="*/ 2573079 w 2573079"/>
                <a:gd name="connsiteY10" fmla="*/ 180754 h 561956"/>
                <a:gd name="connsiteX0" fmla="*/ 0 w 2573079"/>
                <a:gd name="connsiteY0" fmla="*/ 281432 h 577574"/>
                <a:gd name="connsiteX1" fmla="*/ 297711 w 2573079"/>
                <a:gd name="connsiteY1" fmla="*/ 260167 h 577574"/>
                <a:gd name="connsiteX2" fmla="*/ 637953 w 2573079"/>
                <a:gd name="connsiteY2" fmla="*/ 153841 h 577574"/>
                <a:gd name="connsiteX3" fmla="*/ 1137683 w 2573079"/>
                <a:gd name="connsiteY3" fmla="*/ 185739 h 577574"/>
                <a:gd name="connsiteX4" fmla="*/ 1360967 w 2573079"/>
                <a:gd name="connsiteY4" fmla="*/ 292065 h 577574"/>
                <a:gd name="connsiteX5" fmla="*/ 1881962 w 2573079"/>
                <a:gd name="connsiteY5" fmla="*/ 557879 h 577574"/>
                <a:gd name="connsiteX6" fmla="*/ 2296633 w 2573079"/>
                <a:gd name="connsiteY6" fmla="*/ 547246 h 577574"/>
                <a:gd name="connsiteX7" fmla="*/ 2519916 w 2573079"/>
                <a:gd name="connsiteY7" fmla="*/ 462186 h 577574"/>
                <a:gd name="connsiteX8" fmla="*/ 2551814 w 2573079"/>
                <a:gd name="connsiteY8" fmla="*/ 15618 h 577574"/>
                <a:gd name="connsiteX9" fmla="*/ 2551814 w 2573079"/>
                <a:gd name="connsiteY9" fmla="*/ 111311 h 577574"/>
                <a:gd name="connsiteX10" fmla="*/ 2573079 w 2573079"/>
                <a:gd name="connsiteY10" fmla="*/ 196372 h 577574"/>
                <a:gd name="connsiteX0" fmla="*/ 0 w 2573079"/>
                <a:gd name="connsiteY0" fmla="*/ 272548 h 568690"/>
                <a:gd name="connsiteX1" fmla="*/ 297711 w 2573079"/>
                <a:gd name="connsiteY1" fmla="*/ 251283 h 568690"/>
                <a:gd name="connsiteX2" fmla="*/ 637953 w 2573079"/>
                <a:gd name="connsiteY2" fmla="*/ 144957 h 568690"/>
                <a:gd name="connsiteX3" fmla="*/ 1137683 w 2573079"/>
                <a:gd name="connsiteY3" fmla="*/ 176855 h 568690"/>
                <a:gd name="connsiteX4" fmla="*/ 1360967 w 2573079"/>
                <a:gd name="connsiteY4" fmla="*/ 283181 h 568690"/>
                <a:gd name="connsiteX5" fmla="*/ 1881962 w 2573079"/>
                <a:gd name="connsiteY5" fmla="*/ 548995 h 568690"/>
                <a:gd name="connsiteX6" fmla="*/ 2296633 w 2573079"/>
                <a:gd name="connsiteY6" fmla="*/ 538362 h 568690"/>
                <a:gd name="connsiteX7" fmla="*/ 2519916 w 2573079"/>
                <a:gd name="connsiteY7" fmla="*/ 453302 h 568690"/>
                <a:gd name="connsiteX8" fmla="*/ 2551814 w 2573079"/>
                <a:gd name="connsiteY8" fmla="*/ 6734 h 568690"/>
                <a:gd name="connsiteX9" fmla="*/ 2573079 w 2573079"/>
                <a:gd name="connsiteY9" fmla="*/ 187488 h 568690"/>
                <a:gd name="connsiteX0" fmla="*/ 0 w 2551814"/>
                <a:gd name="connsiteY0" fmla="*/ 265814 h 561956"/>
                <a:gd name="connsiteX1" fmla="*/ 297711 w 2551814"/>
                <a:gd name="connsiteY1" fmla="*/ 244549 h 561956"/>
                <a:gd name="connsiteX2" fmla="*/ 637953 w 2551814"/>
                <a:gd name="connsiteY2" fmla="*/ 138223 h 561956"/>
                <a:gd name="connsiteX3" fmla="*/ 1137683 w 2551814"/>
                <a:gd name="connsiteY3" fmla="*/ 170121 h 561956"/>
                <a:gd name="connsiteX4" fmla="*/ 1360967 w 2551814"/>
                <a:gd name="connsiteY4" fmla="*/ 276447 h 561956"/>
                <a:gd name="connsiteX5" fmla="*/ 1881962 w 2551814"/>
                <a:gd name="connsiteY5" fmla="*/ 542261 h 561956"/>
                <a:gd name="connsiteX6" fmla="*/ 2296633 w 2551814"/>
                <a:gd name="connsiteY6" fmla="*/ 531628 h 561956"/>
                <a:gd name="connsiteX7" fmla="*/ 2519916 w 2551814"/>
                <a:gd name="connsiteY7" fmla="*/ 446568 h 561956"/>
                <a:gd name="connsiteX8" fmla="*/ 2551814 w 2551814"/>
                <a:gd name="connsiteY8" fmla="*/ 0 h 561956"/>
                <a:gd name="connsiteX0" fmla="*/ 0 w 2551814"/>
                <a:gd name="connsiteY0" fmla="*/ 265814 h 584157"/>
                <a:gd name="connsiteX1" fmla="*/ 297711 w 2551814"/>
                <a:gd name="connsiteY1" fmla="*/ 244549 h 584157"/>
                <a:gd name="connsiteX2" fmla="*/ 637953 w 2551814"/>
                <a:gd name="connsiteY2" fmla="*/ 138223 h 584157"/>
                <a:gd name="connsiteX3" fmla="*/ 1137683 w 2551814"/>
                <a:gd name="connsiteY3" fmla="*/ 170121 h 584157"/>
                <a:gd name="connsiteX4" fmla="*/ 1360967 w 2551814"/>
                <a:gd name="connsiteY4" fmla="*/ 276447 h 584157"/>
                <a:gd name="connsiteX5" fmla="*/ 1881962 w 2551814"/>
                <a:gd name="connsiteY5" fmla="*/ 542261 h 584157"/>
                <a:gd name="connsiteX6" fmla="*/ 2296633 w 2551814"/>
                <a:gd name="connsiteY6" fmla="*/ 574158 h 584157"/>
                <a:gd name="connsiteX7" fmla="*/ 2519916 w 2551814"/>
                <a:gd name="connsiteY7" fmla="*/ 446568 h 584157"/>
                <a:gd name="connsiteX8" fmla="*/ 2551814 w 2551814"/>
                <a:gd name="connsiteY8" fmla="*/ 0 h 584157"/>
                <a:gd name="connsiteX0" fmla="*/ 0 w 2551814"/>
                <a:gd name="connsiteY0" fmla="*/ 265814 h 584157"/>
                <a:gd name="connsiteX1" fmla="*/ 297711 w 2551814"/>
                <a:gd name="connsiteY1" fmla="*/ 244549 h 584157"/>
                <a:gd name="connsiteX2" fmla="*/ 637953 w 2551814"/>
                <a:gd name="connsiteY2" fmla="*/ 138223 h 584157"/>
                <a:gd name="connsiteX3" fmla="*/ 1052623 w 2551814"/>
                <a:gd name="connsiteY3" fmla="*/ 138223 h 584157"/>
                <a:gd name="connsiteX4" fmla="*/ 1360967 w 2551814"/>
                <a:gd name="connsiteY4" fmla="*/ 276447 h 584157"/>
                <a:gd name="connsiteX5" fmla="*/ 1881962 w 2551814"/>
                <a:gd name="connsiteY5" fmla="*/ 542261 h 584157"/>
                <a:gd name="connsiteX6" fmla="*/ 2296633 w 2551814"/>
                <a:gd name="connsiteY6" fmla="*/ 574158 h 584157"/>
                <a:gd name="connsiteX7" fmla="*/ 2519916 w 2551814"/>
                <a:gd name="connsiteY7" fmla="*/ 446568 h 584157"/>
                <a:gd name="connsiteX8" fmla="*/ 2551814 w 2551814"/>
                <a:gd name="connsiteY8" fmla="*/ 0 h 584157"/>
                <a:gd name="connsiteX0" fmla="*/ 0 w 2551814"/>
                <a:gd name="connsiteY0" fmla="*/ 265814 h 584157"/>
                <a:gd name="connsiteX1" fmla="*/ 350874 w 2551814"/>
                <a:gd name="connsiteY1" fmla="*/ 223283 h 584157"/>
                <a:gd name="connsiteX2" fmla="*/ 637953 w 2551814"/>
                <a:gd name="connsiteY2" fmla="*/ 138223 h 584157"/>
                <a:gd name="connsiteX3" fmla="*/ 1052623 w 2551814"/>
                <a:gd name="connsiteY3" fmla="*/ 138223 h 584157"/>
                <a:gd name="connsiteX4" fmla="*/ 1360967 w 2551814"/>
                <a:gd name="connsiteY4" fmla="*/ 276447 h 584157"/>
                <a:gd name="connsiteX5" fmla="*/ 1881962 w 2551814"/>
                <a:gd name="connsiteY5" fmla="*/ 542261 h 584157"/>
                <a:gd name="connsiteX6" fmla="*/ 2296633 w 2551814"/>
                <a:gd name="connsiteY6" fmla="*/ 574158 h 584157"/>
                <a:gd name="connsiteX7" fmla="*/ 2519916 w 2551814"/>
                <a:gd name="connsiteY7" fmla="*/ 446568 h 584157"/>
                <a:gd name="connsiteX8" fmla="*/ 2551814 w 2551814"/>
                <a:gd name="connsiteY8" fmla="*/ 0 h 584157"/>
                <a:gd name="connsiteX0" fmla="*/ 0 w 2721935"/>
                <a:gd name="connsiteY0" fmla="*/ 180754 h 499097"/>
                <a:gd name="connsiteX1" fmla="*/ 350874 w 2721935"/>
                <a:gd name="connsiteY1" fmla="*/ 138223 h 499097"/>
                <a:gd name="connsiteX2" fmla="*/ 637953 w 2721935"/>
                <a:gd name="connsiteY2" fmla="*/ 53163 h 499097"/>
                <a:gd name="connsiteX3" fmla="*/ 1052623 w 2721935"/>
                <a:gd name="connsiteY3" fmla="*/ 53163 h 499097"/>
                <a:gd name="connsiteX4" fmla="*/ 1360967 w 2721935"/>
                <a:gd name="connsiteY4" fmla="*/ 191387 h 499097"/>
                <a:gd name="connsiteX5" fmla="*/ 1881962 w 2721935"/>
                <a:gd name="connsiteY5" fmla="*/ 457201 h 499097"/>
                <a:gd name="connsiteX6" fmla="*/ 2296633 w 2721935"/>
                <a:gd name="connsiteY6" fmla="*/ 489098 h 499097"/>
                <a:gd name="connsiteX7" fmla="*/ 2519916 w 2721935"/>
                <a:gd name="connsiteY7" fmla="*/ 361508 h 499097"/>
                <a:gd name="connsiteX8" fmla="*/ 2721935 w 2721935"/>
                <a:gd name="connsiteY8" fmla="*/ 0 h 499097"/>
                <a:gd name="connsiteX0" fmla="*/ 0 w 2732568"/>
                <a:gd name="connsiteY0" fmla="*/ 223285 h 541628"/>
                <a:gd name="connsiteX1" fmla="*/ 350874 w 2732568"/>
                <a:gd name="connsiteY1" fmla="*/ 180754 h 541628"/>
                <a:gd name="connsiteX2" fmla="*/ 637953 w 2732568"/>
                <a:gd name="connsiteY2" fmla="*/ 95694 h 541628"/>
                <a:gd name="connsiteX3" fmla="*/ 1052623 w 2732568"/>
                <a:gd name="connsiteY3" fmla="*/ 95694 h 541628"/>
                <a:gd name="connsiteX4" fmla="*/ 1360967 w 2732568"/>
                <a:gd name="connsiteY4" fmla="*/ 233918 h 541628"/>
                <a:gd name="connsiteX5" fmla="*/ 1881962 w 2732568"/>
                <a:gd name="connsiteY5" fmla="*/ 499732 h 541628"/>
                <a:gd name="connsiteX6" fmla="*/ 2296633 w 2732568"/>
                <a:gd name="connsiteY6" fmla="*/ 531629 h 541628"/>
                <a:gd name="connsiteX7" fmla="*/ 2519916 w 2732568"/>
                <a:gd name="connsiteY7" fmla="*/ 404039 h 541628"/>
                <a:gd name="connsiteX8" fmla="*/ 2732568 w 2732568"/>
                <a:gd name="connsiteY8" fmla="*/ 0 h 541628"/>
                <a:gd name="connsiteX0" fmla="*/ 0 w 2732568"/>
                <a:gd name="connsiteY0" fmla="*/ 223285 h 541628"/>
                <a:gd name="connsiteX1" fmla="*/ 350874 w 2732568"/>
                <a:gd name="connsiteY1" fmla="*/ 180754 h 541628"/>
                <a:gd name="connsiteX2" fmla="*/ 637953 w 2732568"/>
                <a:gd name="connsiteY2" fmla="*/ 95694 h 541628"/>
                <a:gd name="connsiteX3" fmla="*/ 1052623 w 2732568"/>
                <a:gd name="connsiteY3" fmla="*/ 95694 h 541628"/>
                <a:gd name="connsiteX4" fmla="*/ 1360967 w 2732568"/>
                <a:gd name="connsiteY4" fmla="*/ 233918 h 541628"/>
                <a:gd name="connsiteX5" fmla="*/ 1881962 w 2732568"/>
                <a:gd name="connsiteY5" fmla="*/ 499732 h 541628"/>
                <a:gd name="connsiteX6" fmla="*/ 2296633 w 2732568"/>
                <a:gd name="connsiteY6" fmla="*/ 531629 h 541628"/>
                <a:gd name="connsiteX7" fmla="*/ 2519916 w 2732568"/>
                <a:gd name="connsiteY7" fmla="*/ 404039 h 541628"/>
                <a:gd name="connsiteX8" fmla="*/ 2636873 w 2732568"/>
                <a:gd name="connsiteY8" fmla="*/ 191387 h 541628"/>
                <a:gd name="connsiteX9" fmla="*/ 2732568 w 2732568"/>
                <a:gd name="connsiteY9" fmla="*/ 0 h 541628"/>
                <a:gd name="connsiteX0" fmla="*/ 0 w 2923954"/>
                <a:gd name="connsiteY0" fmla="*/ 244550 h 562893"/>
                <a:gd name="connsiteX1" fmla="*/ 350874 w 2923954"/>
                <a:gd name="connsiteY1" fmla="*/ 202019 h 562893"/>
                <a:gd name="connsiteX2" fmla="*/ 637953 w 2923954"/>
                <a:gd name="connsiteY2" fmla="*/ 116959 h 562893"/>
                <a:gd name="connsiteX3" fmla="*/ 1052623 w 2923954"/>
                <a:gd name="connsiteY3" fmla="*/ 116959 h 562893"/>
                <a:gd name="connsiteX4" fmla="*/ 1360967 w 2923954"/>
                <a:gd name="connsiteY4" fmla="*/ 255183 h 562893"/>
                <a:gd name="connsiteX5" fmla="*/ 1881962 w 2923954"/>
                <a:gd name="connsiteY5" fmla="*/ 520997 h 562893"/>
                <a:gd name="connsiteX6" fmla="*/ 2296633 w 2923954"/>
                <a:gd name="connsiteY6" fmla="*/ 552894 h 562893"/>
                <a:gd name="connsiteX7" fmla="*/ 2519916 w 2923954"/>
                <a:gd name="connsiteY7" fmla="*/ 425304 h 562893"/>
                <a:gd name="connsiteX8" fmla="*/ 2636873 w 2923954"/>
                <a:gd name="connsiteY8" fmla="*/ 212652 h 562893"/>
                <a:gd name="connsiteX9" fmla="*/ 2923954 w 2923954"/>
                <a:gd name="connsiteY9" fmla="*/ 0 h 562893"/>
                <a:gd name="connsiteX0" fmla="*/ 0 w 2923954"/>
                <a:gd name="connsiteY0" fmla="*/ 244550 h 562893"/>
                <a:gd name="connsiteX1" fmla="*/ 350874 w 2923954"/>
                <a:gd name="connsiteY1" fmla="*/ 202019 h 562893"/>
                <a:gd name="connsiteX2" fmla="*/ 637953 w 2923954"/>
                <a:gd name="connsiteY2" fmla="*/ 116959 h 562893"/>
                <a:gd name="connsiteX3" fmla="*/ 1052623 w 2923954"/>
                <a:gd name="connsiteY3" fmla="*/ 116959 h 562893"/>
                <a:gd name="connsiteX4" fmla="*/ 1360967 w 2923954"/>
                <a:gd name="connsiteY4" fmla="*/ 255183 h 562893"/>
                <a:gd name="connsiteX5" fmla="*/ 1881962 w 2923954"/>
                <a:gd name="connsiteY5" fmla="*/ 520997 h 562893"/>
                <a:gd name="connsiteX6" fmla="*/ 2296633 w 2923954"/>
                <a:gd name="connsiteY6" fmla="*/ 552894 h 562893"/>
                <a:gd name="connsiteX7" fmla="*/ 2519916 w 2923954"/>
                <a:gd name="connsiteY7" fmla="*/ 425304 h 562893"/>
                <a:gd name="connsiteX8" fmla="*/ 2636873 w 2923954"/>
                <a:gd name="connsiteY8" fmla="*/ 212652 h 562893"/>
                <a:gd name="connsiteX9" fmla="*/ 2923954 w 2923954"/>
                <a:gd name="connsiteY9" fmla="*/ 0 h 562893"/>
                <a:gd name="connsiteX0" fmla="*/ 0 w 2923954"/>
                <a:gd name="connsiteY0" fmla="*/ 244550 h 562893"/>
                <a:gd name="connsiteX1" fmla="*/ 350874 w 2923954"/>
                <a:gd name="connsiteY1" fmla="*/ 202019 h 562893"/>
                <a:gd name="connsiteX2" fmla="*/ 637953 w 2923954"/>
                <a:gd name="connsiteY2" fmla="*/ 116959 h 562893"/>
                <a:gd name="connsiteX3" fmla="*/ 1052623 w 2923954"/>
                <a:gd name="connsiteY3" fmla="*/ 116959 h 562893"/>
                <a:gd name="connsiteX4" fmla="*/ 1360967 w 2923954"/>
                <a:gd name="connsiteY4" fmla="*/ 255183 h 562893"/>
                <a:gd name="connsiteX5" fmla="*/ 1881962 w 2923954"/>
                <a:gd name="connsiteY5" fmla="*/ 520997 h 562893"/>
                <a:gd name="connsiteX6" fmla="*/ 2296633 w 2923954"/>
                <a:gd name="connsiteY6" fmla="*/ 552894 h 562893"/>
                <a:gd name="connsiteX7" fmla="*/ 2519916 w 2923954"/>
                <a:gd name="connsiteY7" fmla="*/ 425304 h 562893"/>
                <a:gd name="connsiteX8" fmla="*/ 2636873 w 2923954"/>
                <a:gd name="connsiteY8" fmla="*/ 212652 h 562893"/>
                <a:gd name="connsiteX9" fmla="*/ 2923954 w 2923954"/>
                <a:gd name="connsiteY9" fmla="*/ 0 h 562893"/>
                <a:gd name="connsiteX0" fmla="*/ 0 w 2923954"/>
                <a:gd name="connsiteY0" fmla="*/ 244550 h 562893"/>
                <a:gd name="connsiteX1" fmla="*/ 350874 w 2923954"/>
                <a:gd name="connsiteY1" fmla="*/ 202019 h 562893"/>
                <a:gd name="connsiteX2" fmla="*/ 637953 w 2923954"/>
                <a:gd name="connsiteY2" fmla="*/ 116959 h 562893"/>
                <a:gd name="connsiteX3" fmla="*/ 1052623 w 2923954"/>
                <a:gd name="connsiteY3" fmla="*/ 116959 h 562893"/>
                <a:gd name="connsiteX4" fmla="*/ 1360967 w 2923954"/>
                <a:gd name="connsiteY4" fmla="*/ 255183 h 562893"/>
                <a:gd name="connsiteX5" fmla="*/ 1881962 w 2923954"/>
                <a:gd name="connsiteY5" fmla="*/ 520997 h 562893"/>
                <a:gd name="connsiteX6" fmla="*/ 2296633 w 2923954"/>
                <a:gd name="connsiteY6" fmla="*/ 552894 h 562893"/>
                <a:gd name="connsiteX7" fmla="*/ 2519916 w 2923954"/>
                <a:gd name="connsiteY7" fmla="*/ 425304 h 562893"/>
                <a:gd name="connsiteX8" fmla="*/ 2636873 w 2923954"/>
                <a:gd name="connsiteY8" fmla="*/ 212652 h 562893"/>
                <a:gd name="connsiteX9" fmla="*/ 2923954 w 2923954"/>
                <a:gd name="connsiteY9" fmla="*/ 0 h 562893"/>
                <a:gd name="connsiteX0" fmla="*/ 0 w 2923954"/>
                <a:gd name="connsiteY0" fmla="*/ 244550 h 562893"/>
                <a:gd name="connsiteX1" fmla="*/ 350874 w 2923954"/>
                <a:gd name="connsiteY1" fmla="*/ 202019 h 562893"/>
                <a:gd name="connsiteX2" fmla="*/ 637953 w 2923954"/>
                <a:gd name="connsiteY2" fmla="*/ 116959 h 562893"/>
                <a:gd name="connsiteX3" fmla="*/ 1052623 w 2923954"/>
                <a:gd name="connsiteY3" fmla="*/ 116959 h 562893"/>
                <a:gd name="connsiteX4" fmla="*/ 1360967 w 2923954"/>
                <a:gd name="connsiteY4" fmla="*/ 255183 h 562893"/>
                <a:gd name="connsiteX5" fmla="*/ 1881962 w 2923954"/>
                <a:gd name="connsiteY5" fmla="*/ 520997 h 562893"/>
                <a:gd name="connsiteX6" fmla="*/ 2296633 w 2923954"/>
                <a:gd name="connsiteY6" fmla="*/ 552894 h 562893"/>
                <a:gd name="connsiteX7" fmla="*/ 2519916 w 2923954"/>
                <a:gd name="connsiteY7" fmla="*/ 425304 h 562893"/>
                <a:gd name="connsiteX8" fmla="*/ 2700668 w 2923954"/>
                <a:gd name="connsiteY8" fmla="*/ 212652 h 562893"/>
                <a:gd name="connsiteX9" fmla="*/ 2923954 w 2923954"/>
                <a:gd name="connsiteY9" fmla="*/ 0 h 562893"/>
                <a:gd name="connsiteX0" fmla="*/ 0 w 2700668"/>
                <a:gd name="connsiteY0" fmla="*/ 141739 h 460082"/>
                <a:gd name="connsiteX1" fmla="*/ 350874 w 2700668"/>
                <a:gd name="connsiteY1" fmla="*/ 99208 h 460082"/>
                <a:gd name="connsiteX2" fmla="*/ 637953 w 2700668"/>
                <a:gd name="connsiteY2" fmla="*/ 14148 h 460082"/>
                <a:gd name="connsiteX3" fmla="*/ 1052623 w 2700668"/>
                <a:gd name="connsiteY3" fmla="*/ 14148 h 460082"/>
                <a:gd name="connsiteX4" fmla="*/ 1360967 w 2700668"/>
                <a:gd name="connsiteY4" fmla="*/ 152372 h 460082"/>
                <a:gd name="connsiteX5" fmla="*/ 1881962 w 2700668"/>
                <a:gd name="connsiteY5" fmla="*/ 418186 h 460082"/>
                <a:gd name="connsiteX6" fmla="*/ 2296633 w 2700668"/>
                <a:gd name="connsiteY6" fmla="*/ 450083 h 460082"/>
                <a:gd name="connsiteX7" fmla="*/ 2519916 w 2700668"/>
                <a:gd name="connsiteY7" fmla="*/ 322493 h 460082"/>
                <a:gd name="connsiteX8" fmla="*/ 2700668 w 2700668"/>
                <a:gd name="connsiteY8" fmla="*/ 109841 h 460082"/>
                <a:gd name="connsiteX0" fmla="*/ 0 w 2743199"/>
                <a:gd name="connsiteY0" fmla="*/ 141739 h 460082"/>
                <a:gd name="connsiteX1" fmla="*/ 350874 w 2743199"/>
                <a:gd name="connsiteY1" fmla="*/ 99208 h 460082"/>
                <a:gd name="connsiteX2" fmla="*/ 637953 w 2743199"/>
                <a:gd name="connsiteY2" fmla="*/ 14148 h 460082"/>
                <a:gd name="connsiteX3" fmla="*/ 1052623 w 2743199"/>
                <a:gd name="connsiteY3" fmla="*/ 14148 h 460082"/>
                <a:gd name="connsiteX4" fmla="*/ 1360967 w 2743199"/>
                <a:gd name="connsiteY4" fmla="*/ 152372 h 460082"/>
                <a:gd name="connsiteX5" fmla="*/ 1881962 w 2743199"/>
                <a:gd name="connsiteY5" fmla="*/ 418186 h 460082"/>
                <a:gd name="connsiteX6" fmla="*/ 2296633 w 2743199"/>
                <a:gd name="connsiteY6" fmla="*/ 450083 h 460082"/>
                <a:gd name="connsiteX7" fmla="*/ 2519916 w 2743199"/>
                <a:gd name="connsiteY7" fmla="*/ 322493 h 460082"/>
                <a:gd name="connsiteX8" fmla="*/ 2743199 w 2743199"/>
                <a:gd name="connsiteY8" fmla="*/ 109841 h 460082"/>
                <a:gd name="connsiteX0" fmla="*/ 0 w 2743199"/>
                <a:gd name="connsiteY0" fmla="*/ 141739 h 460082"/>
                <a:gd name="connsiteX1" fmla="*/ 350874 w 2743199"/>
                <a:gd name="connsiteY1" fmla="*/ 99208 h 460082"/>
                <a:gd name="connsiteX2" fmla="*/ 637953 w 2743199"/>
                <a:gd name="connsiteY2" fmla="*/ 14148 h 460082"/>
                <a:gd name="connsiteX3" fmla="*/ 1052623 w 2743199"/>
                <a:gd name="connsiteY3" fmla="*/ 14148 h 460082"/>
                <a:gd name="connsiteX4" fmla="*/ 1360967 w 2743199"/>
                <a:gd name="connsiteY4" fmla="*/ 152372 h 460082"/>
                <a:gd name="connsiteX5" fmla="*/ 1881962 w 2743199"/>
                <a:gd name="connsiteY5" fmla="*/ 418186 h 460082"/>
                <a:gd name="connsiteX6" fmla="*/ 2296633 w 2743199"/>
                <a:gd name="connsiteY6" fmla="*/ 450083 h 460082"/>
                <a:gd name="connsiteX7" fmla="*/ 2519916 w 2743199"/>
                <a:gd name="connsiteY7" fmla="*/ 322493 h 460082"/>
                <a:gd name="connsiteX8" fmla="*/ 2743199 w 2743199"/>
                <a:gd name="connsiteY8" fmla="*/ 109841 h 460082"/>
                <a:gd name="connsiteX0" fmla="*/ 0 w 2721934"/>
                <a:gd name="connsiteY0" fmla="*/ 141739 h 460082"/>
                <a:gd name="connsiteX1" fmla="*/ 350874 w 2721934"/>
                <a:gd name="connsiteY1" fmla="*/ 99208 h 460082"/>
                <a:gd name="connsiteX2" fmla="*/ 637953 w 2721934"/>
                <a:gd name="connsiteY2" fmla="*/ 14148 h 460082"/>
                <a:gd name="connsiteX3" fmla="*/ 1052623 w 2721934"/>
                <a:gd name="connsiteY3" fmla="*/ 14148 h 460082"/>
                <a:gd name="connsiteX4" fmla="*/ 1360967 w 2721934"/>
                <a:gd name="connsiteY4" fmla="*/ 152372 h 460082"/>
                <a:gd name="connsiteX5" fmla="*/ 1881962 w 2721934"/>
                <a:gd name="connsiteY5" fmla="*/ 418186 h 460082"/>
                <a:gd name="connsiteX6" fmla="*/ 2296633 w 2721934"/>
                <a:gd name="connsiteY6" fmla="*/ 450083 h 460082"/>
                <a:gd name="connsiteX7" fmla="*/ 2519916 w 2721934"/>
                <a:gd name="connsiteY7" fmla="*/ 322493 h 460082"/>
                <a:gd name="connsiteX8" fmla="*/ 2721934 w 2721934"/>
                <a:gd name="connsiteY8" fmla="*/ 67310 h 460082"/>
                <a:gd name="connsiteX0" fmla="*/ 0 w 2721934"/>
                <a:gd name="connsiteY0" fmla="*/ 141739 h 460082"/>
                <a:gd name="connsiteX1" fmla="*/ 350874 w 2721934"/>
                <a:gd name="connsiteY1" fmla="*/ 99208 h 460082"/>
                <a:gd name="connsiteX2" fmla="*/ 637953 w 2721934"/>
                <a:gd name="connsiteY2" fmla="*/ 14148 h 460082"/>
                <a:gd name="connsiteX3" fmla="*/ 1052623 w 2721934"/>
                <a:gd name="connsiteY3" fmla="*/ 14148 h 460082"/>
                <a:gd name="connsiteX4" fmla="*/ 1360967 w 2721934"/>
                <a:gd name="connsiteY4" fmla="*/ 152372 h 460082"/>
                <a:gd name="connsiteX5" fmla="*/ 1881962 w 2721934"/>
                <a:gd name="connsiteY5" fmla="*/ 418186 h 460082"/>
                <a:gd name="connsiteX6" fmla="*/ 2296633 w 2721934"/>
                <a:gd name="connsiteY6" fmla="*/ 450083 h 460082"/>
                <a:gd name="connsiteX7" fmla="*/ 2519916 w 2721934"/>
                <a:gd name="connsiteY7" fmla="*/ 322493 h 460082"/>
                <a:gd name="connsiteX8" fmla="*/ 2721934 w 2721934"/>
                <a:gd name="connsiteY8" fmla="*/ 67310 h 460082"/>
                <a:gd name="connsiteX0" fmla="*/ 0 w 2721934"/>
                <a:gd name="connsiteY0" fmla="*/ 141739 h 460082"/>
                <a:gd name="connsiteX1" fmla="*/ 350874 w 2721934"/>
                <a:gd name="connsiteY1" fmla="*/ 99208 h 460082"/>
                <a:gd name="connsiteX2" fmla="*/ 637953 w 2721934"/>
                <a:gd name="connsiteY2" fmla="*/ 14148 h 460082"/>
                <a:gd name="connsiteX3" fmla="*/ 1052623 w 2721934"/>
                <a:gd name="connsiteY3" fmla="*/ 14148 h 460082"/>
                <a:gd name="connsiteX4" fmla="*/ 1360967 w 2721934"/>
                <a:gd name="connsiteY4" fmla="*/ 152372 h 460082"/>
                <a:gd name="connsiteX5" fmla="*/ 1881962 w 2721934"/>
                <a:gd name="connsiteY5" fmla="*/ 418186 h 460082"/>
                <a:gd name="connsiteX6" fmla="*/ 2296633 w 2721934"/>
                <a:gd name="connsiteY6" fmla="*/ 450083 h 460082"/>
                <a:gd name="connsiteX7" fmla="*/ 2519916 w 2721934"/>
                <a:gd name="connsiteY7" fmla="*/ 322493 h 460082"/>
                <a:gd name="connsiteX8" fmla="*/ 2721934 w 2721934"/>
                <a:gd name="connsiteY8" fmla="*/ 67310 h 460082"/>
                <a:gd name="connsiteX0" fmla="*/ 0 w 2732566"/>
                <a:gd name="connsiteY0" fmla="*/ 141739 h 460082"/>
                <a:gd name="connsiteX1" fmla="*/ 350874 w 2732566"/>
                <a:gd name="connsiteY1" fmla="*/ 99208 h 460082"/>
                <a:gd name="connsiteX2" fmla="*/ 637953 w 2732566"/>
                <a:gd name="connsiteY2" fmla="*/ 14148 h 460082"/>
                <a:gd name="connsiteX3" fmla="*/ 1052623 w 2732566"/>
                <a:gd name="connsiteY3" fmla="*/ 14148 h 460082"/>
                <a:gd name="connsiteX4" fmla="*/ 1360967 w 2732566"/>
                <a:gd name="connsiteY4" fmla="*/ 152372 h 460082"/>
                <a:gd name="connsiteX5" fmla="*/ 1881962 w 2732566"/>
                <a:gd name="connsiteY5" fmla="*/ 418186 h 460082"/>
                <a:gd name="connsiteX6" fmla="*/ 2296633 w 2732566"/>
                <a:gd name="connsiteY6" fmla="*/ 450083 h 460082"/>
                <a:gd name="connsiteX7" fmla="*/ 2519916 w 2732566"/>
                <a:gd name="connsiteY7" fmla="*/ 322493 h 460082"/>
                <a:gd name="connsiteX8" fmla="*/ 2732566 w 2732566"/>
                <a:gd name="connsiteY8" fmla="*/ 99208 h 460082"/>
                <a:gd name="connsiteX0" fmla="*/ 0 w 2732566"/>
                <a:gd name="connsiteY0" fmla="*/ 141739 h 458528"/>
                <a:gd name="connsiteX1" fmla="*/ 350874 w 2732566"/>
                <a:gd name="connsiteY1" fmla="*/ 99208 h 458528"/>
                <a:gd name="connsiteX2" fmla="*/ 637953 w 2732566"/>
                <a:gd name="connsiteY2" fmla="*/ 14148 h 458528"/>
                <a:gd name="connsiteX3" fmla="*/ 1052623 w 2732566"/>
                <a:gd name="connsiteY3" fmla="*/ 14148 h 458528"/>
                <a:gd name="connsiteX4" fmla="*/ 1360967 w 2732566"/>
                <a:gd name="connsiteY4" fmla="*/ 152372 h 458528"/>
                <a:gd name="connsiteX5" fmla="*/ 1881962 w 2732566"/>
                <a:gd name="connsiteY5" fmla="*/ 418186 h 458528"/>
                <a:gd name="connsiteX6" fmla="*/ 2296633 w 2732566"/>
                <a:gd name="connsiteY6" fmla="*/ 450083 h 458528"/>
                <a:gd name="connsiteX7" fmla="*/ 2530548 w 2732566"/>
                <a:gd name="connsiteY7" fmla="*/ 343758 h 458528"/>
                <a:gd name="connsiteX8" fmla="*/ 2732566 w 2732566"/>
                <a:gd name="connsiteY8" fmla="*/ 99208 h 458528"/>
                <a:gd name="connsiteX0" fmla="*/ 0 w 2732566"/>
                <a:gd name="connsiteY0" fmla="*/ 141739 h 458528"/>
                <a:gd name="connsiteX1" fmla="*/ 350874 w 2732566"/>
                <a:gd name="connsiteY1" fmla="*/ 99208 h 458528"/>
                <a:gd name="connsiteX2" fmla="*/ 637953 w 2732566"/>
                <a:gd name="connsiteY2" fmla="*/ 14148 h 458528"/>
                <a:gd name="connsiteX3" fmla="*/ 1052623 w 2732566"/>
                <a:gd name="connsiteY3" fmla="*/ 14148 h 458528"/>
                <a:gd name="connsiteX4" fmla="*/ 1360967 w 2732566"/>
                <a:gd name="connsiteY4" fmla="*/ 152372 h 458528"/>
                <a:gd name="connsiteX5" fmla="*/ 1881962 w 2732566"/>
                <a:gd name="connsiteY5" fmla="*/ 418186 h 458528"/>
                <a:gd name="connsiteX6" fmla="*/ 2296633 w 2732566"/>
                <a:gd name="connsiteY6" fmla="*/ 450083 h 458528"/>
                <a:gd name="connsiteX7" fmla="*/ 2530548 w 2732566"/>
                <a:gd name="connsiteY7" fmla="*/ 343758 h 458528"/>
                <a:gd name="connsiteX8" fmla="*/ 2732566 w 2732566"/>
                <a:gd name="connsiteY8" fmla="*/ 99208 h 458528"/>
                <a:gd name="connsiteX0" fmla="*/ 0 w 2711301"/>
                <a:gd name="connsiteY0" fmla="*/ 141739 h 458528"/>
                <a:gd name="connsiteX1" fmla="*/ 350874 w 2711301"/>
                <a:gd name="connsiteY1" fmla="*/ 99208 h 458528"/>
                <a:gd name="connsiteX2" fmla="*/ 637953 w 2711301"/>
                <a:gd name="connsiteY2" fmla="*/ 14148 h 458528"/>
                <a:gd name="connsiteX3" fmla="*/ 1052623 w 2711301"/>
                <a:gd name="connsiteY3" fmla="*/ 14148 h 458528"/>
                <a:gd name="connsiteX4" fmla="*/ 1360967 w 2711301"/>
                <a:gd name="connsiteY4" fmla="*/ 152372 h 458528"/>
                <a:gd name="connsiteX5" fmla="*/ 1881962 w 2711301"/>
                <a:gd name="connsiteY5" fmla="*/ 418186 h 458528"/>
                <a:gd name="connsiteX6" fmla="*/ 2296633 w 2711301"/>
                <a:gd name="connsiteY6" fmla="*/ 450083 h 458528"/>
                <a:gd name="connsiteX7" fmla="*/ 2530548 w 2711301"/>
                <a:gd name="connsiteY7" fmla="*/ 343758 h 458528"/>
                <a:gd name="connsiteX8" fmla="*/ 2711301 w 2711301"/>
                <a:gd name="connsiteY8" fmla="*/ 99208 h 458528"/>
                <a:gd name="connsiteX0" fmla="*/ 0 w 2711301"/>
                <a:gd name="connsiteY0" fmla="*/ 141739 h 458528"/>
                <a:gd name="connsiteX1" fmla="*/ 350874 w 2711301"/>
                <a:gd name="connsiteY1" fmla="*/ 99208 h 458528"/>
                <a:gd name="connsiteX2" fmla="*/ 637953 w 2711301"/>
                <a:gd name="connsiteY2" fmla="*/ 14148 h 458528"/>
                <a:gd name="connsiteX3" fmla="*/ 1052623 w 2711301"/>
                <a:gd name="connsiteY3" fmla="*/ 14148 h 458528"/>
                <a:gd name="connsiteX4" fmla="*/ 1360967 w 2711301"/>
                <a:gd name="connsiteY4" fmla="*/ 152372 h 458528"/>
                <a:gd name="connsiteX5" fmla="*/ 1881962 w 2711301"/>
                <a:gd name="connsiteY5" fmla="*/ 418186 h 458528"/>
                <a:gd name="connsiteX6" fmla="*/ 2296633 w 2711301"/>
                <a:gd name="connsiteY6" fmla="*/ 450083 h 458528"/>
                <a:gd name="connsiteX7" fmla="*/ 2530548 w 2711301"/>
                <a:gd name="connsiteY7" fmla="*/ 343758 h 458528"/>
                <a:gd name="connsiteX8" fmla="*/ 2711301 w 2711301"/>
                <a:gd name="connsiteY8" fmla="*/ 120473 h 458528"/>
                <a:gd name="connsiteX0" fmla="*/ 0 w 2711301"/>
                <a:gd name="connsiteY0" fmla="*/ 141739 h 458528"/>
                <a:gd name="connsiteX1" fmla="*/ 350874 w 2711301"/>
                <a:gd name="connsiteY1" fmla="*/ 99208 h 458528"/>
                <a:gd name="connsiteX2" fmla="*/ 637953 w 2711301"/>
                <a:gd name="connsiteY2" fmla="*/ 14148 h 458528"/>
                <a:gd name="connsiteX3" fmla="*/ 1052623 w 2711301"/>
                <a:gd name="connsiteY3" fmla="*/ 14148 h 458528"/>
                <a:gd name="connsiteX4" fmla="*/ 1360967 w 2711301"/>
                <a:gd name="connsiteY4" fmla="*/ 152372 h 458528"/>
                <a:gd name="connsiteX5" fmla="*/ 1881962 w 2711301"/>
                <a:gd name="connsiteY5" fmla="*/ 418186 h 458528"/>
                <a:gd name="connsiteX6" fmla="*/ 2296633 w 2711301"/>
                <a:gd name="connsiteY6" fmla="*/ 450083 h 458528"/>
                <a:gd name="connsiteX7" fmla="*/ 2530548 w 2711301"/>
                <a:gd name="connsiteY7" fmla="*/ 343758 h 458528"/>
                <a:gd name="connsiteX8" fmla="*/ 2711301 w 2711301"/>
                <a:gd name="connsiteY8" fmla="*/ 120473 h 458528"/>
                <a:gd name="connsiteX0" fmla="*/ 0 w 2711301"/>
                <a:gd name="connsiteY0" fmla="*/ 141739 h 458528"/>
                <a:gd name="connsiteX1" fmla="*/ 350874 w 2711301"/>
                <a:gd name="connsiteY1" fmla="*/ 99208 h 458528"/>
                <a:gd name="connsiteX2" fmla="*/ 637953 w 2711301"/>
                <a:gd name="connsiteY2" fmla="*/ 14148 h 458528"/>
                <a:gd name="connsiteX3" fmla="*/ 1052623 w 2711301"/>
                <a:gd name="connsiteY3" fmla="*/ 14148 h 458528"/>
                <a:gd name="connsiteX4" fmla="*/ 1360967 w 2711301"/>
                <a:gd name="connsiteY4" fmla="*/ 152372 h 458528"/>
                <a:gd name="connsiteX5" fmla="*/ 1881962 w 2711301"/>
                <a:gd name="connsiteY5" fmla="*/ 418186 h 458528"/>
                <a:gd name="connsiteX6" fmla="*/ 2296633 w 2711301"/>
                <a:gd name="connsiteY6" fmla="*/ 450083 h 458528"/>
                <a:gd name="connsiteX7" fmla="*/ 2530548 w 2711301"/>
                <a:gd name="connsiteY7" fmla="*/ 343758 h 458528"/>
                <a:gd name="connsiteX8" fmla="*/ 2711301 w 2711301"/>
                <a:gd name="connsiteY8" fmla="*/ 120473 h 458528"/>
                <a:gd name="connsiteX0" fmla="*/ 0 w 2700669"/>
                <a:gd name="connsiteY0" fmla="*/ 141739 h 458528"/>
                <a:gd name="connsiteX1" fmla="*/ 350874 w 2700669"/>
                <a:gd name="connsiteY1" fmla="*/ 99208 h 458528"/>
                <a:gd name="connsiteX2" fmla="*/ 637953 w 2700669"/>
                <a:gd name="connsiteY2" fmla="*/ 14148 h 458528"/>
                <a:gd name="connsiteX3" fmla="*/ 1052623 w 2700669"/>
                <a:gd name="connsiteY3" fmla="*/ 14148 h 458528"/>
                <a:gd name="connsiteX4" fmla="*/ 1360967 w 2700669"/>
                <a:gd name="connsiteY4" fmla="*/ 152372 h 458528"/>
                <a:gd name="connsiteX5" fmla="*/ 1881962 w 2700669"/>
                <a:gd name="connsiteY5" fmla="*/ 418186 h 458528"/>
                <a:gd name="connsiteX6" fmla="*/ 2296633 w 2700669"/>
                <a:gd name="connsiteY6" fmla="*/ 450083 h 458528"/>
                <a:gd name="connsiteX7" fmla="*/ 2530548 w 2700669"/>
                <a:gd name="connsiteY7" fmla="*/ 343758 h 458528"/>
                <a:gd name="connsiteX8" fmla="*/ 2700669 w 2700669"/>
                <a:gd name="connsiteY8" fmla="*/ 120473 h 458528"/>
                <a:gd name="connsiteX0" fmla="*/ 0 w 2700669"/>
                <a:gd name="connsiteY0" fmla="*/ 141739 h 458528"/>
                <a:gd name="connsiteX1" fmla="*/ 350874 w 2700669"/>
                <a:gd name="connsiteY1" fmla="*/ 99208 h 458528"/>
                <a:gd name="connsiteX2" fmla="*/ 637953 w 2700669"/>
                <a:gd name="connsiteY2" fmla="*/ 14148 h 458528"/>
                <a:gd name="connsiteX3" fmla="*/ 1052623 w 2700669"/>
                <a:gd name="connsiteY3" fmla="*/ 14148 h 458528"/>
                <a:gd name="connsiteX4" fmla="*/ 1360967 w 2700669"/>
                <a:gd name="connsiteY4" fmla="*/ 152372 h 458528"/>
                <a:gd name="connsiteX5" fmla="*/ 1881962 w 2700669"/>
                <a:gd name="connsiteY5" fmla="*/ 418186 h 458528"/>
                <a:gd name="connsiteX6" fmla="*/ 2296633 w 2700669"/>
                <a:gd name="connsiteY6" fmla="*/ 450083 h 458528"/>
                <a:gd name="connsiteX7" fmla="*/ 2530548 w 2700669"/>
                <a:gd name="connsiteY7" fmla="*/ 343758 h 458528"/>
                <a:gd name="connsiteX8" fmla="*/ 2700669 w 2700669"/>
                <a:gd name="connsiteY8" fmla="*/ 99208 h 458528"/>
                <a:gd name="connsiteX0" fmla="*/ 0 w 2721934"/>
                <a:gd name="connsiteY0" fmla="*/ 141739 h 458528"/>
                <a:gd name="connsiteX1" fmla="*/ 350874 w 2721934"/>
                <a:gd name="connsiteY1" fmla="*/ 99208 h 458528"/>
                <a:gd name="connsiteX2" fmla="*/ 637953 w 2721934"/>
                <a:gd name="connsiteY2" fmla="*/ 14148 h 458528"/>
                <a:gd name="connsiteX3" fmla="*/ 1052623 w 2721934"/>
                <a:gd name="connsiteY3" fmla="*/ 14148 h 458528"/>
                <a:gd name="connsiteX4" fmla="*/ 1360967 w 2721934"/>
                <a:gd name="connsiteY4" fmla="*/ 152372 h 458528"/>
                <a:gd name="connsiteX5" fmla="*/ 1881962 w 2721934"/>
                <a:gd name="connsiteY5" fmla="*/ 418186 h 458528"/>
                <a:gd name="connsiteX6" fmla="*/ 2296633 w 2721934"/>
                <a:gd name="connsiteY6" fmla="*/ 450083 h 458528"/>
                <a:gd name="connsiteX7" fmla="*/ 2530548 w 2721934"/>
                <a:gd name="connsiteY7" fmla="*/ 343758 h 458528"/>
                <a:gd name="connsiteX8" fmla="*/ 2721934 w 2721934"/>
                <a:gd name="connsiteY8" fmla="*/ 99208 h 458528"/>
                <a:gd name="connsiteX0" fmla="*/ 0 w 2705145"/>
                <a:gd name="connsiteY0" fmla="*/ 141739 h 458528"/>
                <a:gd name="connsiteX1" fmla="*/ 350874 w 2705145"/>
                <a:gd name="connsiteY1" fmla="*/ 99208 h 458528"/>
                <a:gd name="connsiteX2" fmla="*/ 637953 w 2705145"/>
                <a:gd name="connsiteY2" fmla="*/ 14148 h 458528"/>
                <a:gd name="connsiteX3" fmla="*/ 1052623 w 2705145"/>
                <a:gd name="connsiteY3" fmla="*/ 14148 h 458528"/>
                <a:gd name="connsiteX4" fmla="*/ 1360967 w 2705145"/>
                <a:gd name="connsiteY4" fmla="*/ 152372 h 458528"/>
                <a:gd name="connsiteX5" fmla="*/ 1881962 w 2705145"/>
                <a:gd name="connsiteY5" fmla="*/ 418186 h 458528"/>
                <a:gd name="connsiteX6" fmla="*/ 2296633 w 2705145"/>
                <a:gd name="connsiteY6" fmla="*/ 450083 h 458528"/>
                <a:gd name="connsiteX7" fmla="*/ 2530548 w 2705145"/>
                <a:gd name="connsiteY7" fmla="*/ 343758 h 458528"/>
                <a:gd name="connsiteX8" fmla="*/ 2705145 w 2705145"/>
                <a:gd name="connsiteY8" fmla="*/ 99208 h 458528"/>
                <a:gd name="connsiteX0" fmla="*/ 0 w 2705145"/>
                <a:gd name="connsiteY0" fmla="*/ 141739 h 458528"/>
                <a:gd name="connsiteX1" fmla="*/ 350874 w 2705145"/>
                <a:gd name="connsiteY1" fmla="*/ 99208 h 458528"/>
                <a:gd name="connsiteX2" fmla="*/ 637953 w 2705145"/>
                <a:gd name="connsiteY2" fmla="*/ 14148 h 458528"/>
                <a:gd name="connsiteX3" fmla="*/ 1052623 w 2705145"/>
                <a:gd name="connsiteY3" fmla="*/ 14148 h 458528"/>
                <a:gd name="connsiteX4" fmla="*/ 1360967 w 2705145"/>
                <a:gd name="connsiteY4" fmla="*/ 152372 h 458528"/>
                <a:gd name="connsiteX5" fmla="*/ 1881962 w 2705145"/>
                <a:gd name="connsiteY5" fmla="*/ 418186 h 458528"/>
                <a:gd name="connsiteX6" fmla="*/ 2296633 w 2705145"/>
                <a:gd name="connsiteY6" fmla="*/ 450083 h 458528"/>
                <a:gd name="connsiteX7" fmla="*/ 2530548 w 2705145"/>
                <a:gd name="connsiteY7" fmla="*/ 343758 h 458528"/>
                <a:gd name="connsiteX8" fmla="*/ 2705145 w 2705145"/>
                <a:gd name="connsiteY8" fmla="*/ 99208 h 458528"/>
                <a:gd name="connsiteX0" fmla="*/ 0 w 2705145"/>
                <a:gd name="connsiteY0" fmla="*/ 141739 h 458528"/>
                <a:gd name="connsiteX1" fmla="*/ 350874 w 2705145"/>
                <a:gd name="connsiteY1" fmla="*/ 99208 h 458528"/>
                <a:gd name="connsiteX2" fmla="*/ 637953 w 2705145"/>
                <a:gd name="connsiteY2" fmla="*/ 14148 h 458528"/>
                <a:gd name="connsiteX3" fmla="*/ 1052623 w 2705145"/>
                <a:gd name="connsiteY3" fmla="*/ 14148 h 458528"/>
                <a:gd name="connsiteX4" fmla="*/ 1360967 w 2705145"/>
                <a:gd name="connsiteY4" fmla="*/ 152372 h 458528"/>
                <a:gd name="connsiteX5" fmla="*/ 1881962 w 2705145"/>
                <a:gd name="connsiteY5" fmla="*/ 418186 h 458528"/>
                <a:gd name="connsiteX6" fmla="*/ 2296633 w 2705145"/>
                <a:gd name="connsiteY6" fmla="*/ 450083 h 458528"/>
                <a:gd name="connsiteX7" fmla="*/ 2530548 w 2705145"/>
                <a:gd name="connsiteY7" fmla="*/ 343758 h 458528"/>
                <a:gd name="connsiteX8" fmla="*/ 2705145 w 2705145"/>
                <a:gd name="connsiteY8" fmla="*/ 99208 h 458528"/>
                <a:gd name="connsiteX0" fmla="*/ 0 w 2705145"/>
                <a:gd name="connsiteY0" fmla="*/ 141739 h 458528"/>
                <a:gd name="connsiteX1" fmla="*/ 350874 w 2705145"/>
                <a:gd name="connsiteY1" fmla="*/ 99208 h 458528"/>
                <a:gd name="connsiteX2" fmla="*/ 637953 w 2705145"/>
                <a:gd name="connsiteY2" fmla="*/ 14148 h 458528"/>
                <a:gd name="connsiteX3" fmla="*/ 1052623 w 2705145"/>
                <a:gd name="connsiteY3" fmla="*/ 14148 h 458528"/>
                <a:gd name="connsiteX4" fmla="*/ 1360967 w 2705145"/>
                <a:gd name="connsiteY4" fmla="*/ 152372 h 458528"/>
                <a:gd name="connsiteX5" fmla="*/ 1881962 w 2705145"/>
                <a:gd name="connsiteY5" fmla="*/ 418186 h 458528"/>
                <a:gd name="connsiteX6" fmla="*/ 2296633 w 2705145"/>
                <a:gd name="connsiteY6" fmla="*/ 450083 h 458528"/>
                <a:gd name="connsiteX7" fmla="*/ 2530548 w 2705145"/>
                <a:gd name="connsiteY7" fmla="*/ 343758 h 458528"/>
                <a:gd name="connsiteX8" fmla="*/ 2705145 w 2705145"/>
                <a:gd name="connsiteY8" fmla="*/ 99208 h 458528"/>
                <a:gd name="connsiteX0" fmla="*/ 0 w 2705145"/>
                <a:gd name="connsiteY0" fmla="*/ 141739 h 458528"/>
                <a:gd name="connsiteX1" fmla="*/ 350874 w 2705145"/>
                <a:gd name="connsiteY1" fmla="*/ 99208 h 458528"/>
                <a:gd name="connsiteX2" fmla="*/ 637953 w 2705145"/>
                <a:gd name="connsiteY2" fmla="*/ 14148 h 458528"/>
                <a:gd name="connsiteX3" fmla="*/ 1052623 w 2705145"/>
                <a:gd name="connsiteY3" fmla="*/ 14148 h 458528"/>
                <a:gd name="connsiteX4" fmla="*/ 1360967 w 2705145"/>
                <a:gd name="connsiteY4" fmla="*/ 152372 h 458528"/>
                <a:gd name="connsiteX5" fmla="*/ 1881962 w 2705145"/>
                <a:gd name="connsiteY5" fmla="*/ 418186 h 458528"/>
                <a:gd name="connsiteX6" fmla="*/ 2296633 w 2705145"/>
                <a:gd name="connsiteY6" fmla="*/ 450083 h 458528"/>
                <a:gd name="connsiteX7" fmla="*/ 2530548 w 2705145"/>
                <a:gd name="connsiteY7" fmla="*/ 343758 h 458528"/>
                <a:gd name="connsiteX8" fmla="*/ 2705145 w 2705145"/>
                <a:gd name="connsiteY8" fmla="*/ 99208 h 458528"/>
                <a:gd name="connsiteX0" fmla="*/ 0 w 2705145"/>
                <a:gd name="connsiteY0" fmla="*/ 159489 h 476278"/>
                <a:gd name="connsiteX1" fmla="*/ 350874 w 2705145"/>
                <a:gd name="connsiteY1" fmla="*/ 116958 h 476278"/>
                <a:gd name="connsiteX2" fmla="*/ 637953 w 2705145"/>
                <a:gd name="connsiteY2" fmla="*/ 31898 h 476278"/>
                <a:gd name="connsiteX3" fmla="*/ 1052623 w 2705145"/>
                <a:gd name="connsiteY3" fmla="*/ 31898 h 476278"/>
                <a:gd name="connsiteX4" fmla="*/ 1360967 w 2705145"/>
                <a:gd name="connsiteY4" fmla="*/ 170122 h 476278"/>
                <a:gd name="connsiteX5" fmla="*/ 1881962 w 2705145"/>
                <a:gd name="connsiteY5" fmla="*/ 435936 h 476278"/>
                <a:gd name="connsiteX6" fmla="*/ 2296633 w 2705145"/>
                <a:gd name="connsiteY6" fmla="*/ 467833 h 476278"/>
                <a:gd name="connsiteX7" fmla="*/ 2530548 w 2705145"/>
                <a:gd name="connsiteY7" fmla="*/ 361508 h 476278"/>
                <a:gd name="connsiteX8" fmla="*/ 2705145 w 2705145"/>
                <a:gd name="connsiteY8" fmla="*/ 0 h 476278"/>
                <a:gd name="connsiteX0" fmla="*/ 0 w 2705145"/>
                <a:gd name="connsiteY0" fmla="*/ 159489 h 476278"/>
                <a:gd name="connsiteX1" fmla="*/ 350874 w 2705145"/>
                <a:gd name="connsiteY1" fmla="*/ 116958 h 476278"/>
                <a:gd name="connsiteX2" fmla="*/ 637953 w 2705145"/>
                <a:gd name="connsiteY2" fmla="*/ 31898 h 476278"/>
                <a:gd name="connsiteX3" fmla="*/ 1052623 w 2705145"/>
                <a:gd name="connsiteY3" fmla="*/ 31898 h 476278"/>
                <a:gd name="connsiteX4" fmla="*/ 1360967 w 2705145"/>
                <a:gd name="connsiteY4" fmla="*/ 170122 h 476278"/>
                <a:gd name="connsiteX5" fmla="*/ 1881962 w 2705145"/>
                <a:gd name="connsiteY5" fmla="*/ 435936 h 476278"/>
                <a:gd name="connsiteX6" fmla="*/ 2296633 w 2705145"/>
                <a:gd name="connsiteY6" fmla="*/ 467833 h 476278"/>
                <a:gd name="connsiteX7" fmla="*/ 2530548 w 2705145"/>
                <a:gd name="connsiteY7" fmla="*/ 361508 h 476278"/>
                <a:gd name="connsiteX8" fmla="*/ 2691601 w 2705145"/>
                <a:gd name="connsiteY8" fmla="*/ 181465 h 476278"/>
                <a:gd name="connsiteX9" fmla="*/ 2705145 w 2705145"/>
                <a:gd name="connsiteY9" fmla="*/ 0 h 476278"/>
                <a:gd name="connsiteX0" fmla="*/ 0 w 2705145"/>
                <a:gd name="connsiteY0" fmla="*/ 159489 h 478611"/>
                <a:gd name="connsiteX1" fmla="*/ 350874 w 2705145"/>
                <a:gd name="connsiteY1" fmla="*/ 116958 h 478611"/>
                <a:gd name="connsiteX2" fmla="*/ 637953 w 2705145"/>
                <a:gd name="connsiteY2" fmla="*/ 31898 h 478611"/>
                <a:gd name="connsiteX3" fmla="*/ 1052623 w 2705145"/>
                <a:gd name="connsiteY3" fmla="*/ 31898 h 478611"/>
                <a:gd name="connsiteX4" fmla="*/ 1360967 w 2705145"/>
                <a:gd name="connsiteY4" fmla="*/ 170122 h 478611"/>
                <a:gd name="connsiteX5" fmla="*/ 1881962 w 2705145"/>
                <a:gd name="connsiteY5" fmla="*/ 435936 h 478611"/>
                <a:gd name="connsiteX6" fmla="*/ 2296633 w 2705145"/>
                <a:gd name="connsiteY6" fmla="*/ 467833 h 478611"/>
                <a:gd name="connsiteX7" fmla="*/ 2597708 w 2705145"/>
                <a:gd name="connsiteY7" fmla="*/ 329610 h 478611"/>
                <a:gd name="connsiteX8" fmla="*/ 2691601 w 2705145"/>
                <a:gd name="connsiteY8" fmla="*/ 181465 h 478611"/>
                <a:gd name="connsiteX9" fmla="*/ 2705145 w 2705145"/>
                <a:gd name="connsiteY9" fmla="*/ 0 h 478611"/>
                <a:gd name="connsiteX0" fmla="*/ 0 w 2709494"/>
                <a:gd name="connsiteY0" fmla="*/ 159489 h 478611"/>
                <a:gd name="connsiteX1" fmla="*/ 350874 w 2709494"/>
                <a:gd name="connsiteY1" fmla="*/ 116958 h 478611"/>
                <a:gd name="connsiteX2" fmla="*/ 637953 w 2709494"/>
                <a:gd name="connsiteY2" fmla="*/ 31898 h 478611"/>
                <a:gd name="connsiteX3" fmla="*/ 1052623 w 2709494"/>
                <a:gd name="connsiteY3" fmla="*/ 31898 h 478611"/>
                <a:gd name="connsiteX4" fmla="*/ 1360967 w 2709494"/>
                <a:gd name="connsiteY4" fmla="*/ 170122 h 478611"/>
                <a:gd name="connsiteX5" fmla="*/ 1881962 w 2709494"/>
                <a:gd name="connsiteY5" fmla="*/ 435936 h 478611"/>
                <a:gd name="connsiteX6" fmla="*/ 2296633 w 2709494"/>
                <a:gd name="connsiteY6" fmla="*/ 467833 h 478611"/>
                <a:gd name="connsiteX7" fmla="*/ 2597708 w 2709494"/>
                <a:gd name="connsiteY7" fmla="*/ 329610 h 478611"/>
                <a:gd name="connsiteX8" fmla="*/ 2691601 w 2709494"/>
                <a:gd name="connsiteY8" fmla="*/ 181465 h 478611"/>
                <a:gd name="connsiteX9" fmla="*/ 2705145 w 2709494"/>
                <a:gd name="connsiteY9" fmla="*/ 0 h 478611"/>
                <a:gd name="connsiteX0" fmla="*/ 0 w 2722005"/>
                <a:gd name="connsiteY0" fmla="*/ 265815 h 584937"/>
                <a:gd name="connsiteX1" fmla="*/ 350874 w 2722005"/>
                <a:gd name="connsiteY1" fmla="*/ 223284 h 584937"/>
                <a:gd name="connsiteX2" fmla="*/ 637953 w 2722005"/>
                <a:gd name="connsiteY2" fmla="*/ 138224 h 584937"/>
                <a:gd name="connsiteX3" fmla="*/ 1052623 w 2722005"/>
                <a:gd name="connsiteY3" fmla="*/ 138224 h 584937"/>
                <a:gd name="connsiteX4" fmla="*/ 1360967 w 2722005"/>
                <a:gd name="connsiteY4" fmla="*/ 276448 h 584937"/>
                <a:gd name="connsiteX5" fmla="*/ 1881962 w 2722005"/>
                <a:gd name="connsiteY5" fmla="*/ 542262 h 584937"/>
                <a:gd name="connsiteX6" fmla="*/ 2296633 w 2722005"/>
                <a:gd name="connsiteY6" fmla="*/ 574159 h 584937"/>
                <a:gd name="connsiteX7" fmla="*/ 2597708 w 2722005"/>
                <a:gd name="connsiteY7" fmla="*/ 435936 h 584937"/>
                <a:gd name="connsiteX8" fmla="*/ 2691601 w 2722005"/>
                <a:gd name="connsiteY8" fmla="*/ 287791 h 584937"/>
                <a:gd name="connsiteX9" fmla="*/ 2721934 w 2722005"/>
                <a:gd name="connsiteY9" fmla="*/ 0 h 584937"/>
                <a:gd name="connsiteX0" fmla="*/ 0 w 2691601"/>
                <a:gd name="connsiteY0" fmla="*/ 141739 h 460861"/>
                <a:gd name="connsiteX1" fmla="*/ 350874 w 2691601"/>
                <a:gd name="connsiteY1" fmla="*/ 99208 h 460861"/>
                <a:gd name="connsiteX2" fmla="*/ 637953 w 2691601"/>
                <a:gd name="connsiteY2" fmla="*/ 14148 h 460861"/>
                <a:gd name="connsiteX3" fmla="*/ 1052623 w 2691601"/>
                <a:gd name="connsiteY3" fmla="*/ 14148 h 460861"/>
                <a:gd name="connsiteX4" fmla="*/ 1360967 w 2691601"/>
                <a:gd name="connsiteY4" fmla="*/ 152372 h 460861"/>
                <a:gd name="connsiteX5" fmla="*/ 1881962 w 2691601"/>
                <a:gd name="connsiteY5" fmla="*/ 418186 h 460861"/>
                <a:gd name="connsiteX6" fmla="*/ 2296633 w 2691601"/>
                <a:gd name="connsiteY6" fmla="*/ 450083 h 460861"/>
                <a:gd name="connsiteX7" fmla="*/ 2597708 w 2691601"/>
                <a:gd name="connsiteY7" fmla="*/ 311860 h 460861"/>
                <a:gd name="connsiteX8" fmla="*/ 2691601 w 2691601"/>
                <a:gd name="connsiteY8" fmla="*/ 163715 h 460861"/>
                <a:gd name="connsiteX0" fmla="*/ 0 w 2597708"/>
                <a:gd name="connsiteY0" fmla="*/ 141739 h 460861"/>
                <a:gd name="connsiteX1" fmla="*/ 350874 w 2597708"/>
                <a:gd name="connsiteY1" fmla="*/ 99208 h 460861"/>
                <a:gd name="connsiteX2" fmla="*/ 637953 w 2597708"/>
                <a:gd name="connsiteY2" fmla="*/ 14148 h 460861"/>
                <a:gd name="connsiteX3" fmla="*/ 1052623 w 2597708"/>
                <a:gd name="connsiteY3" fmla="*/ 14148 h 460861"/>
                <a:gd name="connsiteX4" fmla="*/ 1360967 w 2597708"/>
                <a:gd name="connsiteY4" fmla="*/ 152372 h 460861"/>
                <a:gd name="connsiteX5" fmla="*/ 1881962 w 2597708"/>
                <a:gd name="connsiteY5" fmla="*/ 418186 h 460861"/>
                <a:gd name="connsiteX6" fmla="*/ 2296633 w 2597708"/>
                <a:gd name="connsiteY6" fmla="*/ 450083 h 460861"/>
                <a:gd name="connsiteX7" fmla="*/ 2597708 w 2597708"/>
                <a:gd name="connsiteY7" fmla="*/ 311860 h 460861"/>
                <a:gd name="connsiteX0" fmla="*/ 0 w 2597708"/>
                <a:gd name="connsiteY0" fmla="*/ 174043 h 493165"/>
                <a:gd name="connsiteX1" fmla="*/ 350874 w 2597708"/>
                <a:gd name="connsiteY1" fmla="*/ 131512 h 493165"/>
                <a:gd name="connsiteX2" fmla="*/ 647031 w 2597708"/>
                <a:gd name="connsiteY2" fmla="*/ 3922 h 493165"/>
                <a:gd name="connsiteX3" fmla="*/ 1052623 w 2597708"/>
                <a:gd name="connsiteY3" fmla="*/ 46452 h 493165"/>
                <a:gd name="connsiteX4" fmla="*/ 1360967 w 2597708"/>
                <a:gd name="connsiteY4" fmla="*/ 184676 h 493165"/>
                <a:gd name="connsiteX5" fmla="*/ 1881962 w 2597708"/>
                <a:gd name="connsiteY5" fmla="*/ 450490 h 493165"/>
                <a:gd name="connsiteX6" fmla="*/ 2296633 w 2597708"/>
                <a:gd name="connsiteY6" fmla="*/ 482387 h 493165"/>
                <a:gd name="connsiteX7" fmla="*/ 2597708 w 2597708"/>
                <a:gd name="connsiteY7" fmla="*/ 344164 h 493165"/>
                <a:gd name="connsiteX0" fmla="*/ 0 w 2597708"/>
                <a:gd name="connsiteY0" fmla="*/ 184450 h 503572"/>
                <a:gd name="connsiteX1" fmla="*/ 355413 w 2597708"/>
                <a:gd name="connsiteY1" fmla="*/ 14329 h 503572"/>
                <a:gd name="connsiteX2" fmla="*/ 647031 w 2597708"/>
                <a:gd name="connsiteY2" fmla="*/ 14329 h 503572"/>
                <a:gd name="connsiteX3" fmla="*/ 1052623 w 2597708"/>
                <a:gd name="connsiteY3" fmla="*/ 56859 h 503572"/>
                <a:gd name="connsiteX4" fmla="*/ 1360967 w 2597708"/>
                <a:gd name="connsiteY4" fmla="*/ 195083 h 503572"/>
                <a:gd name="connsiteX5" fmla="*/ 1881962 w 2597708"/>
                <a:gd name="connsiteY5" fmla="*/ 460897 h 503572"/>
                <a:gd name="connsiteX6" fmla="*/ 2296633 w 2597708"/>
                <a:gd name="connsiteY6" fmla="*/ 492794 h 503572"/>
                <a:gd name="connsiteX7" fmla="*/ 2597708 w 2597708"/>
                <a:gd name="connsiteY7" fmla="*/ 354571 h 503572"/>
                <a:gd name="connsiteX0" fmla="*/ 0 w 2620404"/>
                <a:gd name="connsiteY0" fmla="*/ 3151 h 492394"/>
                <a:gd name="connsiteX1" fmla="*/ 378109 w 2620404"/>
                <a:gd name="connsiteY1" fmla="*/ 3151 h 492394"/>
                <a:gd name="connsiteX2" fmla="*/ 669727 w 2620404"/>
                <a:gd name="connsiteY2" fmla="*/ 3151 h 492394"/>
                <a:gd name="connsiteX3" fmla="*/ 1075319 w 2620404"/>
                <a:gd name="connsiteY3" fmla="*/ 45681 h 492394"/>
                <a:gd name="connsiteX4" fmla="*/ 1383663 w 2620404"/>
                <a:gd name="connsiteY4" fmla="*/ 183905 h 492394"/>
                <a:gd name="connsiteX5" fmla="*/ 1904658 w 2620404"/>
                <a:gd name="connsiteY5" fmla="*/ 449719 h 492394"/>
                <a:gd name="connsiteX6" fmla="*/ 2319329 w 2620404"/>
                <a:gd name="connsiteY6" fmla="*/ 481616 h 492394"/>
                <a:gd name="connsiteX7" fmla="*/ 2620404 w 2620404"/>
                <a:gd name="connsiteY7" fmla="*/ 343393 h 492394"/>
                <a:gd name="connsiteX0" fmla="*/ 0 w 2620404"/>
                <a:gd name="connsiteY0" fmla="*/ 0 h 616834"/>
                <a:gd name="connsiteX1" fmla="*/ 378109 w 2620404"/>
                <a:gd name="connsiteY1" fmla="*/ 127591 h 616834"/>
                <a:gd name="connsiteX2" fmla="*/ 669727 w 2620404"/>
                <a:gd name="connsiteY2" fmla="*/ 127591 h 616834"/>
                <a:gd name="connsiteX3" fmla="*/ 1075319 w 2620404"/>
                <a:gd name="connsiteY3" fmla="*/ 170121 h 616834"/>
                <a:gd name="connsiteX4" fmla="*/ 1383663 w 2620404"/>
                <a:gd name="connsiteY4" fmla="*/ 308345 h 616834"/>
                <a:gd name="connsiteX5" fmla="*/ 1904658 w 2620404"/>
                <a:gd name="connsiteY5" fmla="*/ 574159 h 616834"/>
                <a:gd name="connsiteX6" fmla="*/ 2319329 w 2620404"/>
                <a:gd name="connsiteY6" fmla="*/ 606056 h 616834"/>
                <a:gd name="connsiteX7" fmla="*/ 2620404 w 2620404"/>
                <a:gd name="connsiteY7" fmla="*/ 467833 h 616834"/>
                <a:gd name="connsiteX0" fmla="*/ 0 w 2620404"/>
                <a:gd name="connsiteY0" fmla="*/ 0 h 616834"/>
                <a:gd name="connsiteX1" fmla="*/ 378109 w 2620404"/>
                <a:gd name="connsiteY1" fmla="*/ 127591 h 616834"/>
                <a:gd name="connsiteX2" fmla="*/ 669727 w 2620404"/>
                <a:gd name="connsiteY2" fmla="*/ 127591 h 616834"/>
                <a:gd name="connsiteX3" fmla="*/ 1075319 w 2620404"/>
                <a:gd name="connsiteY3" fmla="*/ 170121 h 616834"/>
                <a:gd name="connsiteX4" fmla="*/ 1383663 w 2620404"/>
                <a:gd name="connsiteY4" fmla="*/ 308345 h 616834"/>
                <a:gd name="connsiteX5" fmla="*/ 1904658 w 2620404"/>
                <a:gd name="connsiteY5" fmla="*/ 574159 h 616834"/>
                <a:gd name="connsiteX6" fmla="*/ 2319329 w 2620404"/>
                <a:gd name="connsiteY6" fmla="*/ 606056 h 616834"/>
                <a:gd name="connsiteX7" fmla="*/ 2620404 w 2620404"/>
                <a:gd name="connsiteY7" fmla="*/ 467833 h 616834"/>
                <a:gd name="connsiteX0" fmla="*/ 0 w 2620404"/>
                <a:gd name="connsiteY0" fmla="*/ 2658 h 619492"/>
                <a:gd name="connsiteX1" fmla="*/ 432578 w 2620404"/>
                <a:gd name="connsiteY1" fmla="*/ 13291 h 619492"/>
                <a:gd name="connsiteX2" fmla="*/ 669727 w 2620404"/>
                <a:gd name="connsiteY2" fmla="*/ 130249 h 619492"/>
                <a:gd name="connsiteX3" fmla="*/ 1075319 w 2620404"/>
                <a:gd name="connsiteY3" fmla="*/ 172779 h 619492"/>
                <a:gd name="connsiteX4" fmla="*/ 1383663 w 2620404"/>
                <a:gd name="connsiteY4" fmla="*/ 311003 h 619492"/>
                <a:gd name="connsiteX5" fmla="*/ 1904658 w 2620404"/>
                <a:gd name="connsiteY5" fmla="*/ 576817 h 619492"/>
                <a:gd name="connsiteX6" fmla="*/ 2319329 w 2620404"/>
                <a:gd name="connsiteY6" fmla="*/ 608714 h 619492"/>
                <a:gd name="connsiteX7" fmla="*/ 2620404 w 2620404"/>
                <a:gd name="connsiteY7" fmla="*/ 470491 h 619492"/>
                <a:gd name="connsiteX0" fmla="*/ 0 w 2620404"/>
                <a:gd name="connsiteY0" fmla="*/ 78931 h 695765"/>
                <a:gd name="connsiteX1" fmla="*/ 432578 w 2620404"/>
                <a:gd name="connsiteY1" fmla="*/ 89564 h 695765"/>
                <a:gd name="connsiteX2" fmla="*/ 833135 w 2620404"/>
                <a:gd name="connsiteY2" fmla="*/ 4503 h 695765"/>
                <a:gd name="connsiteX3" fmla="*/ 1075319 w 2620404"/>
                <a:gd name="connsiteY3" fmla="*/ 249052 h 695765"/>
                <a:gd name="connsiteX4" fmla="*/ 1383663 w 2620404"/>
                <a:gd name="connsiteY4" fmla="*/ 387276 h 695765"/>
                <a:gd name="connsiteX5" fmla="*/ 1904658 w 2620404"/>
                <a:gd name="connsiteY5" fmla="*/ 653090 h 695765"/>
                <a:gd name="connsiteX6" fmla="*/ 2319329 w 2620404"/>
                <a:gd name="connsiteY6" fmla="*/ 684987 h 695765"/>
                <a:gd name="connsiteX7" fmla="*/ 2620404 w 2620404"/>
                <a:gd name="connsiteY7" fmla="*/ 546764 h 695765"/>
                <a:gd name="connsiteX0" fmla="*/ 0 w 2620404"/>
                <a:gd name="connsiteY0" fmla="*/ 74460 h 691294"/>
                <a:gd name="connsiteX1" fmla="*/ 432578 w 2620404"/>
                <a:gd name="connsiteY1" fmla="*/ 85093 h 691294"/>
                <a:gd name="connsiteX2" fmla="*/ 833135 w 2620404"/>
                <a:gd name="connsiteY2" fmla="*/ 32 h 691294"/>
                <a:gd name="connsiteX3" fmla="*/ 1175180 w 2620404"/>
                <a:gd name="connsiteY3" fmla="*/ 95725 h 691294"/>
                <a:gd name="connsiteX4" fmla="*/ 1383663 w 2620404"/>
                <a:gd name="connsiteY4" fmla="*/ 382805 h 691294"/>
                <a:gd name="connsiteX5" fmla="*/ 1904658 w 2620404"/>
                <a:gd name="connsiteY5" fmla="*/ 648619 h 691294"/>
                <a:gd name="connsiteX6" fmla="*/ 2319329 w 2620404"/>
                <a:gd name="connsiteY6" fmla="*/ 680516 h 691294"/>
                <a:gd name="connsiteX7" fmla="*/ 2620404 w 2620404"/>
                <a:gd name="connsiteY7" fmla="*/ 542293 h 691294"/>
                <a:gd name="connsiteX0" fmla="*/ 0 w 2620404"/>
                <a:gd name="connsiteY0" fmla="*/ 86217 h 703051"/>
                <a:gd name="connsiteX1" fmla="*/ 432578 w 2620404"/>
                <a:gd name="connsiteY1" fmla="*/ 96850 h 703051"/>
                <a:gd name="connsiteX2" fmla="*/ 833135 w 2620404"/>
                <a:gd name="connsiteY2" fmla="*/ 11789 h 703051"/>
                <a:gd name="connsiteX3" fmla="*/ 1383663 w 2620404"/>
                <a:gd name="connsiteY3" fmla="*/ 394562 h 703051"/>
                <a:gd name="connsiteX4" fmla="*/ 1904658 w 2620404"/>
                <a:gd name="connsiteY4" fmla="*/ 660376 h 703051"/>
                <a:gd name="connsiteX5" fmla="*/ 2319329 w 2620404"/>
                <a:gd name="connsiteY5" fmla="*/ 692273 h 703051"/>
                <a:gd name="connsiteX6" fmla="*/ 2620404 w 2620404"/>
                <a:gd name="connsiteY6" fmla="*/ 554050 h 703051"/>
                <a:gd name="connsiteX0" fmla="*/ 0 w 2620404"/>
                <a:gd name="connsiteY0" fmla="*/ 90022 h 704384"/>
                <a:gd name="connsiteX1" fmla="*/ 432578 w 2620404"/>
                <a:gd name="connsiteY1" fmla="*/ 100655 h 704384"/>
                <a:gd name="connsiteX2" fmla="*/ 833135 w 2620404"/>
                <a:gd name="connsiteY2" fmla="*/ 15594 h 704384"/>
                <a:gd name="connsiteX3" fmla="*/ 1265646 w 2620404"/>
                <a:gd name="connsiteY3" fmla="*/ 462162 h 704384"/>
                <a:gd name="connsiteX4" fmla="*/ 1904658 w 2620404"/>
                <a:gd name="connsiteY4" fmla="*/ 664181 h 704384"/>
                <a:gd name="connsiteX5" fmla="*/ 2319329 w 2620404"/>
                <a:gd name="connsiteY5" fmla="*/ 696078 h 704384"/>
                <a:gd name="connsiteX6" fmla="*/ 2620404 w 2620404"/>
                <a:gd name="connsiteY6" fmla="*/ 557855 h 704384"/>
                <a:gd name="connsiteX0" fmla="*/ 0 w 2620404"/>
                <a:gd name="connsiteY0" fmla="*/ 131177 h 745539"/>
                <a:gd name="connsiteX1" fmla="*/ 437118 w 2620404"/>
                <a:gd name="connsiteY1" fmla="*/ 14219 h 745539"/>
                <a:gd name="connsiteX2" fmla="*/ 833135 w 2620404"/>
                <a:gd name="connsiteY2" fmla="*/ 56749 h 745539"/>
                <a:gd name="connsiteX3" fmla="*/ 1265646 w 2620404"/>
                <a:gd name="connsiteY3" fmla="*/ 503317 h 745539"/>
                <a:gd name="connsiteX4" fmla="*/ 1904658 w 2620404"/>
                <a:gd name="connsiteY4" fmla="*/ 705336 h 745539"/>
                <a:gd name="connsiteX5" fmla="*/ 2319329 w 2620404"/>
                <a:gd name="connsiteY5" fmla="*/ 737233 h 745539"/>
                <a:gd name="connsiteX6" fmla="*/ 2620404 w 2620404"/>
                <a:gd name="connsiteY6" fmla="*/ 599010 h 745539"/>
                <a:gd name="connsiteX0" fmla="*/ 0 w 2620404"/>
                <a:gd name="connsiteY0" fmla="*/ 6662 h 737982"/>
                <a:gd name="connsiteX1" fmla="*/ 437118 w 2620404"/>
                <a:gd name="connsiteY1" fmla="*/ 6662 h 737982"/>
                <a:gd name="connsiteX2" fmla="*/ 833135 w 2620404"/>
                <a:gd name="connsiteY2" fmla="*/ 49192 h 737982"/>
                <a:gd name="connsiteX3" fmla="*/ 1265646 w 2620404"/>
                <a:gd name="connsiteY3" fmla="*/ 495760 h 737982"/>
                <a:gd name="connsiteX4" fmla="*/ 1904658 w 2620404"/>
                <a:gd name="connsiteY4" fmla="*/ 697779 h 737982"/>
                <a:gd name="connsiteX5" fmla="*/ 2319329 w 2620404"/>
                <a:gd name="connsiteY5" fmla="*/ 729676 h 737982"/>
                <a:gd name="connsiteX6" fmla="*/ 2620404 w 2620404"/>
                <a:gd name="connsiteY6" fmla="*/ 591453 h 737982"/>
                <a:gd name="connsiteX0" fmla="*/ 0 w 2620404"/>
                <a:gd name="connsiteY0" fmla="*/ 43224 h 774544"/>
                <a:gd name="connsiteX1" fmla="*/ 446196 w 2620404"/>
                <a:gd name="connsiteY1" fmla="*/ 693 h 774544"/>
                <a:gd name="connsiteX2" fmla="*/ 833135 w 2620404"/>
                <a:gd name="connsiteY2" fmla="*/ 85754 h 774544"/>
                <a:gd name="connsiteX3" fmla="*/ 1265646 w 2620404"/>
                <a:gd name="connsiteY3" fmla="*/ 532322 h 774544"/>
                <a:gd name="connsiteX4" fmla="*/ 1904658 w 2620404"/>
                <a:gd name="connsiteY4" fmla="*/ 734341 h 774544"/>
                <a:gd name="connsiteX5" fmla="*/ 2319329 w 2620404"/>
                <a:gd name="connsiteY5" fmla="*/ 766238 h 774544"/>
                <a:gd name="connsiteX6" fmla="*/ 2620404 w 2620404"/>
                <a:gd name="connsiteY6" fmla="*/ 628015 h 774544"/>
                <a:gd name="connsiteX0" fmla="*/ 0 w 2620404"/>
                <a:gd name="connsiteY0" fmla="*/ 43224 h 766349"/>
                <a:gd name="connsiteX1" fmla="*/ 446196 w 2620404"/>
                <a:gd name="connsiteY1" fmla="*/ 693 h 766349"/>
                <a:gd name="connsiteX2" fmla="*/ 833135 w 2620404"/>
                <a:gd name="connsiteY2" fmla="*/ 85754 h 766349"/>
                <a:gd name="connsiteX3" fmla="*/ 1265646 w 2620404"/>
                <a:gd name="connsiteY3" fmla="*/ 532322 h 766349"/>
                <a:gd name="connsiteX4" fmla="*/ 1913736 w 2620404"/>
                <a:gd name="connsiteY4" fmla="*/ 649280 h 766349"/>
                <a:gd name="connsiteX5" fmla="*/ 2319329 w 2620404"/>
                <a:gd name="connsiteY5" fmla="*/ 766238 h 766349"/>
                <a:gd name="connsiteX6" fmla="*/ 2620404 w 2620404"/>
                <a:gd name="connsiteY6" fmla="*/ 628015 h 766349"/>
                <a:gd name="connsiteX0" fmla="*/ 0 w 2620404"/>
                <a:gd name="connsiteY0" fmla="*/ 43224 h 658786"/>
                <a:gd name="connsiteX1" fmla="*/ 446196 w 2620404"/>
                <a:gd name="connsiteY1" fmla="*/ 693 h 658786"/>
                <a:gd name="connsiteX2" fmla="*/ 833135 w 2620404"/>
                <a:gd name="connsiteY2" fmla="*/ 85754 h 658786"/>
                <a:gd name="connsiteX3" fmla="*/ 1265646 w 2620404"/>
                <a:gd name="connsiteY3" fmla="*/ 532322 h 658786"/>
                <a:gd name="connsiteX4" fmla="*/ 1913736 w 2620404"/>
                <a:gd name="connsiteY4" fmla="*/ 649280 h 658786"/>
                <a:gd name="connsiteX5" fmla="*/ 2346564 w 2620404"/>
                <a:gd name="connsiteY5" fmla="*/ 649280 h 658786"/>
                <a:gd name="connsiteX6" fmla="*/ 2620404 w 2620404"/>
                <a:gd name="connsiteY6" fmla="*/ 628015 h 658786"/>
                <a:gd name="connsiteX0" fmla="*/ 0 w 2665795"/>
                <a:gd name="connsiteY0" fmla="*/ 43224 h 664571"/>
                <a:gd name="connsiteX1" fmla="*/ 446196 w 2665795"/>
                <a:gd name="connsiteY1" fmla="*/ 693 h 664571"/>
                <a:gd name="connsiteX2" fmla="*/ 833135 w 2665795"/>
                <a:gd name="connsiteY2" fmla="*/ 85754 h 664571"/>
                <a:gd name="connsiteX3" fmla="*/ 1265646 w 2665795"/>
                <a:gd name="connsiteY3" fmla="*/ 532322 h 664571"/>
                <a:gd name="connsiteX4" fmla="*/ 1913736 w 2665795"/>
                <a:gd name="connsiteY4" fmla="*/ 649280 h 664571"/>
                <a:gd name="connsiteX5" fmla="*/ 2346564 w 2665795"/>
                <a:gd name="connsiteY5" fmla="*/ 649280 h 664571"/>
                <a:gd name="connsiteX6" fmla="*/ 2665795 w 2665795"/>
                <a:gd name="connsiteY6" fmla="*/ 521690 h 664571"/>
                <a:gd name="connsiteX0" fmla="*/ 0 w 2706647"/>
                <a:gd name="connsiteY0" fmla="*/ 43224 h 668096"/>
                <a:gd name="connsiteX1" fmla="*/ 446196 w 2706647"/>
                <a:gd name="connsiteY1" fmla="*/ 693 h 668096"/>
                <a:gd name="connsiteX2" fmla="*/ 833135 w 2706647"/>
                <a:gd name="connsiteY2" fmla="*/ 85754 h 668096"/>
                <a:gd name="connsiteX3" fmla="*/ 1265646 w 2706647"/>
                <a:gd name="connsiteY3" fmla="*/ 532322 h 668096"/>
                <a:gd name="connsiteX4" fmla="*/ 1913736 w 2706647"/>
                <a:gd name="connsiteY4" fmla="*/ 649280 h 668096"/>
                <a:gd name="connsiteX5" fmla="*/ 2346564 w 2706647"/>
                <a:gd name="connsiteY5" fmla="*/ 649280 h 668096"/>
                <a:gd name="connsiteX6" fmla="*/ 2706647 w 2706647"/>
                <a:gd name="connsiteY6" fmla="*/ 468527 h 668096"/>
                <a:gd name="connsiteX0" fmla="*/ 0 w 2706647"/>
                <a:gd name="connsiteY0" fmla="*/ 43224 h 662062"/>
                <a:gd name="connsiteX1" fmla="*/ 446196 w 2706647"/>
                <a:gd name="connsiteY1" fmla="*/ 693 h 662062"/>
                <a:gd name="connsiteX2" fmla="*/ 833135 w 2706647"/>
                <a:gd name="connsiteY2" fmla="*/ 85754 h 662062"/>
                <a:gd name="connsiteX3" fmla="*/ 1265646 w 2706647"/>
                <a:gd name="connsiteY3" fmla="*/ 532322 h 662062"/>
                <a:gd name="connsiteX4" fmla="*/ 1913736 w 2706647"/>
                <a:gd name="connsiteY4" fmla="*/ 649280 h 662062"/>
                <a:gd name="connsiteX5" fmla="*/ 2382877 w 2706647"/>
                <a:gd name="connsiteY5" fmla="*/ 638648 h 662062"/>
                <a:gd name="connsiteX6" fmla="*/ 2706647 w 2706647"/>
                <a:gd name="connsiteY6" fmla="*/ 468527 h 662062"/>
                <a:gd name="connsiteX0" fmla="*/ 0 w 2720264"/>
                <a:gd name="connsiteY0" fmla="*/ 43224 h 659323"/>
                <a:gd name="connsiteX1" fmla="*/ 446196 w 2720264"/>
                <a:gd name="connsiteY1" fmla="*/ 693 h 659323"/>
                <a:gd name="connsiteX2" fmla="*/ 833135 w 2720264"/>
                <a:gd name="connsiteY2" fmla="*/ 85754 h 659323"/>
                <a:gd name="connsiteX3" fmla="*/ 1265646 w 2720264"/>
                <a:gd name="connsiteY3" fmla="*/ 532322 h 659323"/>
                <a:gd name="connsiteX4" fmla="*/ 1913736 w 2720264"/>
                <a:gd name="connsiteY4" fmla="*/ 649280 h 659323"/>
                <a:gd name="connsiteX5" fmla="*/ 2382877 w 2720264"/>
                <a:gd name="connsiteY5" fmla="*/ 638648 h 659323"/>
                <a:gd name="connsiteX6" fmla="*/ 2720264 w 2720264"/>
                <a:gd name="connsiteY6" fmla="*/ 521690 h 659323"/>
                <a:gd name="connsiteX0" fmla="*/ 0 w 2720264"/>
                <a:gd name="connsiteY0" fmla="*/ 43224 h 664571"/>
                <a:gd name="connsiteX1" fmla="*/ 446196 w 2720264"/>
                <a:gd name="connsiteY1" fmla="*/ 693 h 664571"/>
                <a:gd name="connsiteX2" fmla="*/ 833135 w 2720264"/>
                <a:gd name="connsiteY2" fmla="*/ 85754 h 664571"/>
                <a:gd name="connsiteX3" fmla="*/ 1265646 w 2720264"/>
                <a:gd name="connsiteY3" fmla="*/ 532322 h 664571"/>
                <a:gd name="connsiteX4" fmla="*/ 1913736 w 2720264"/>
                <a:gd name="connsiteY4" fmla="*/ 649280 h 664571"/>
                <a:gd name="connsiteX5" fmla="*/ 2351103 w 2720264"/>
                <a:gd name="connsiteY5" fmla="*/ 649281 h 664571"/>
                <a:gd name="connsiteX6" fmla="*/ 2720264 w 2720264"/>
                <a:gd name="connsiteY6" fmla="*/ 521690 h 664571"/>
                <a:gd name="connsiteX0" fmla="*/ 0 w 2683951"/>
                <a:gd name="connsiteY0" fmla="*/ 43224 h 664571"/>
                <a:gd name="connsiteX1" fmla="*/ 446196 w 2683951"/>
                <a:gd name="connsiteY1" fmla="*/ 693 h 664571"/>
                <a:gd name="connsiteX2" fmla="*/ 833135 w 2683951"/>
                <a:gd name="connsiteY2" fmla="*/ 85754 h 664571"/>
                <a:gd name="connsiteX3" fmla="*/ 1265646 w 2683951"/>
                <a:gd name="connsiteY3" fmla="*/ 532322 h 664571"/>
                <a:gd name="connsiteX4" fmla="*/ 1913736 w 2683951"/>
                <a:gd name="connsiteY4" fmla="*/ 649280 h 664571"/>
                <a:gd name="connsiteX5" fmla="*/ 2351103 w 2683951"/>
                <a:gd name="connsiteY5" fmla="*/ 649281 h 664571"/>
                <a:gd name="connsiteX6" fmla="*/ 2683951 w 2683951"/>
                <a:gd name="connsiteY6" fmla="*/ 521690 h 664571"/>
                <a:gd name="connsiteX0" fmla="*/ 0 w 2643099"/>
                <a:gd name="connsiteY0" fmla="*/ 43224 h 663900"/>
                <a:gd name="connsiteX1" fmla="*/ 446196 w 2643099"/>
                <a:gd name="connsiteY1" fmla="*/ 693 h 663900"/>
                <a:gd name="connsiteX2" fmla="*/ 833135 w 2643099"/>
                <a:gd name="connsiteY2" fmla="*/ 85754 h 663900"/>
                <a:gd name="connsiteX3" fmla="*/ 1265646 w 2643099"/>
                <a:gd name="connsiteY3" fmla="*/ 532322 h 663900"/>
                <a:gd name="connsiteX4" fmla="*/ 1913736 w 2643099"/>
                <a:gd name="connsiteY4" fmla="*/ 649280 h 663900"/>
                <a:gd name="connsiteX5" fmla="*/ 2351103 w 2643099"/>
                <a:gd name="connsiteY5" fmla="*/ 649281 h 663900"/>
                <a:gd name="connsiteX6" fmla="*/ 2643099 w 2643099"/>
                <a:gd name="connsiteY6" fmla="*/ 532322 h 663900"/>
                <a:gd name="connsiteX0" fmla="*/ 0 w 2638560"/>
                <a:gd name="connsiteY0" fmla="*/ 43224 h 662604"/>
                <a:gd name="connsiteX1" fmla="*/ 446196 w 2638560"/>
                <a:gd name="connsiteY1" fmla="*/ 693 h 662604"/>
                <a:gd name="connsiteX2" fmla="*/ 833135 w 2638560"/>
                <a:gd name="connsiteY2" fmla="*/ 85754 h 662604"/>
                <a:gd name="connsiteX3" fmla="*/ 1265646 w 2638560"/>
                <a:gd name="connsiteY3" fmla="*/ 532322 h 662604"/>
                <a:gd name="connsiteX4" fmla="*/ 1913736 w 2638560"/>
                <a:gd name="connsiteY4" fmla="*/ 649280 h 662604"/>
                <a:gd name="connsiteX5" fmla="*/ 2351103 w 2638560"/>
                <a:gd name="connsiteY5" fmla="*/ 649281 h 662604"/>
                <a:gd name="connsiteX6" fmla="*/ 2638560 w 2638560"/>
                <a:gd name="connsiteY6" fmla="*/ 553587 h 662604"/>
                <a:gd name="connsiteX0" fmla="*/ 0 w 2638560"/>
                <a:gd name="connsiteY0" fmla="*/ 43224 h 662604"/>
                <a:gd name="connsiteX1" fmla="*/ 446196 w 2638560"/>
                <a:gd name="connsiteY1" fmla="*/ 693 h 662604"/>
                <a:gd name="connsiteX2" fmla="*/ 833135 w 2638560"/>
                <a:gd name="connsiteY2" fmla="*/ 85754 h 662604"/>
                <a:gd name="connsiteX3" fmla="*/ 1265646 w 2638560"/>
                <a:gd name="connsiteY3" fmla="*/ 532322 h 662604"/>
                <a:gd name="connsiteX4" fmla="*/ 1913736 w 2638560"/>
                <a:gd name="connsiteY4" fmla="*/ 649280 h 662604"/>
                <a:gd name="connsiteX5" fmla="*/ 2351103 w 2638560"/>
                <a:gd name="connsiteY5" fmla="*/ 649281 h 662604"/>
                <a:gd name="connsiteX6" fmla="*/ 2638560 w 2638560"/>
                <a:gd name="connsiteY6" fmla="*/ 553587 h 662604"/>
                <a:gd name="connsiteX0" fmla="*/ 0 w 2661256"/>
                <a:gd name="connsiteY0" fmla="*/ 43224 h 663900"/>
                <a:gd name="connsiteX1" fmla="*/ 446196 w 2661256"/>
                <a:gd name="connsiteY1" fmla="*/ 693 h 663900"/>
                <a:gd name="connsiteX2" fmla="*/ 833135 w 2661256"/>
                <a:gd name="connsiteY2" fmla="*/ 85754 h 663900"/>
                <a:gd name="connsiteX3" fmla="*/ 1265646 w 2661256"/>
                <a:gd name="connsiteY3" fmla="*/ 532322 h 663900"/>
                <a:gd name="connsiteX4" fmla="*/ 1913736 w 2661256"/>
                <a:gd name="connsiteY4" fmla="*/ 649280 h 663900"/>
                <a:gd name="connsiteX5" fmla="*/ 2351103 w 2661256"/>
                <a:gd name="connsiteY5" fmla="*/ 649281 h 663900"/>
                <a:gd name="connsiteX6" fmla="*/ 2661256 w 2661256"/>
                <a:gd name="connsiteY6" fmla="*/ 532322 h 663900"/>
                <a:gd name="connsiteX0" fmla="*/ 0 w 2661256"/>
                <a:gd name="connsiteY0" fmla="*/ 43224 h 659251"/>
                <a:gd name="connsiteX1" fmla="*/ 446196 w 2661256"/>
                <a:gd name="connsiteY1" fmla="*/ 693 h 659251"/>
                <a:gd name="connsiteX2" fmla="*/ 833135 w 2661256"/>
                <a:gd name="connsiteY2" fmla="*/ 85754 h 659251"/>
                <a:gd name="connsiteX3" fmla="*/ 1265646 w 2661256"/>
                <a:gd name="connsiteY3" fmla="*/ 532322 h 659251"/>
                <a:gd name="connsiteX4" fmla="*/ 1609054 w 2661256"/>
                <a:gd name="connsiteY4" fmla="*/ 617360 h 659251"/>
                <a:gd name="connsiteX5" fmla="*/ 1913736 w 2661256"/>
                <a:gd name="connsiteY5" fmla="*/ 649280 h 659251"/>
                <a:gd name="connsiteX6" fmla="*/ 2351103 w 2661256"/>
                <a:gd name="connsiteY6" fmla="*/ 649281 h 659251"/>
                <a:gd name="connsiteX7" fmla="*/ 2661256 w 2661256"/>
                <a:gd name="connsiteY7" fmla="*/ 532322 h 659251"/>
                <a:gd name="connsiteX0" fmla="*/ 0 w 2661256"/>
                <a:gd name="connsiteY0" fmla="*/ 43224 h 666705"/>
                <a:gd name="connsiteX1" fmla="*/ 446196 w 2661256"/>
                <a:gd name="connsiteY1" fmla="*/ 693 h 666705"/>
                <a:gd name="connsiteX2" fmla="*/ 833135 w 2661256"/>
                <a:gd name="connsiteY2" fmla="*/ 85754 h 666705"/>
                <a:gd name="connsiteX3" fmla="*/ 1265646 w 2661256"/>
                <a:gd name="connsiteY3" fmla="*/ 532322 h 666705"/>
                <a:gd name="connsiteX4" fmla="*/ 1595436 w 2661256"/>
                <a:gd name="connsiteY4" fmla="*/ 659890 h 666705"/>
                <a:gd name="connsiteX5" fmla="*/ 1913736 w 2661256"/>
                <a:gd name="connsiteY5" fmla="*/ 649280 h 666705"/>
                <a:gd name="connsiteX6" fmla="*/ 2351103 w 2661256"/>
                <a:gd name="connsiteY6" fmla="*/ 649281 h 666705"/>
                <a:gd name="connsiteX7" fmla="*/ 2661256 w 2661256"/>
                <a:gd name="connsiteY7" fmla="*/ 532322 h 666705"/>
                <a:gd name="connsiteX0" fmla="*/ 0 w 2661256"/>
                <a:gd name="connsiteY0" fmla="*/ 53743 h 677224"/>
                <a:gd name="connsiteX1" fmla="*/ 514283 w 2661256"/>
                <a:gd name="connsiteY1" fmla="*/ 579 h 677224"/>
                <a:gd name="connsiteX2" fmla="*/ 833135 w 2661256"/>
                <a:gd name="connsiteY2" fmla="*/ 96273 h 677224"/>
                <a:gd name="connsiteX3" fmla="*/ 1265646 w 2661256"/>
                <a:gd name="connsiteY3" fmla="*/ 542841 h 677224"/>
                <a:gd name="connsiteX4" fmla="*/ 1595436 w 2661256"/>
                <a:gd name="connsiteY4" fmla="*/ 670409 h 677224"/>
                <a:gd name="connsiteX5" fmla="*/ 1913736 w 2661256"/>
                <a:gd name="connsiteY5" fmla="*/ 659799 h 677224"/>
                <a:gd name="connsiteX6" fmla="*/ 2351103 w 2661256"/>
                <a:gd name="connsiteY6" fmla="*/ 659800 h 677224"/>
                <a:gd name="connsiteX7" fmla="*/ 2661256 w 2661256"/>
                <a:gd name="connsiteY7" fmla="*/ 542841 h 677224"/>
                <a:gd name="connsiteX0" fmla="*/ 0 w 2661256"/>
                <a:gd name="connsiteY0" fmla="*/ 56573 h 680054"/>
                <a:gd name="connsiteX1" fmla="*/ 274553 w 2661256"/>
                <a:gd name="connsiteY1" fmla="*/ 24654 h 680054"/>
                <a:gd name="connsiteX2" fmla="*/ 514283 w 2661256"/>
                <a:gd name="connsiteY2" fmla="*/ 3409 h 680054"/>
                <a:gd name="connsiteX3" fmla="*/ 833135 w 2661256"/>
                <a:gd name="connsiteY3" fmla="*/ 99103 h 680054"/>
                <a:gd name="connsiteX4" fmla="*/ 1265646 w 2661256"/>
                <a:gd name="connsiteY4" fmla="*/ 545671 h 680054"/>
                <a:gd name="connsiteX5" fmla="*/ 1595436 w 2661256"/>
                <a:gd name="connsiteY5" fmla="*/ 673239 h 680054"/>
                <a:gd name="connsiteX6" fmla="*/ 1913736 w 2661256"/>
                <a:gd name="connsiteY6" fmla="*/ 662629 h 680054"/>
                <a:gd name="connsiteX7" fmla="*/ 2351103 w 2661256"/>
                <a:gd name="connsiteY7" fmla="*/ 662630 h 680054"/>
                <a:gd name="connsiteX8" fmla="*/ 2661256 w 2661256"/>
                <a:gd name="connsiteY8" fmla="*/ 545671 h 680054"/>
                <a:gd name="connsiteX0" fmla="*/ 0 w 2661256"/>
                <a:gd name="connsiteY0" fmla="*/ 56573 h 680054"/>
                <a:gd name="connsiteX1" fmla="*/ 274553 w 2661256"/>
                <a:gd name="connsiteY1" fmla="*/ 24654 h 680054"/>
                <a:gd name="connsiteX2" fmla="*/ 514283 w 2661256"/>
                <a:gd name="connsiteY2" fmla="*/ 3409 h 680054"/>
                <a:gd name="connsiteX3" fmla="*/ 833135 w 2661256"/>
                <a:gd name="connsiteY3" fmla="*/ 99103 h 680054"/>
                <a:gd name="connsiteX4" fmla="*/ 1265646 w 2661256"/>
                <a:gd name="connsiteY4" fmla="*/ 545671 h 680054"/>
                <a:gd name="connsiteX5" fmla="*/ 1595436 w 2661256"/>
                <a:gd name="connsiteY5" fmla="*/ 673239 h 680054"/>
                <a:gd name="connsiteX6" fmla="*/ 1913736 w 2661256"/>
                <a:gd name="connsiteY6" fmla="*/ 662629 h 680054"/>
                <a:gd name="connsiteX7" fmla="*/ 2351103 w 2661256"/>
                <a:gd name="connsiteY7" fmla="*/ 662630 h 680054"/>
                <a:gd name="connsiteX8" fmla="*/ 2661256 w 2661256"/>
                <a:gd name="connsiteY8" fmla="*/ 545671 h 680054"/>
                <a:gd name="connsiteX0" fmla="*/ 0 w 2670334"/>
                <a:gd name="connsiteY0" fmla="*/ 56573 h 680054"/>
                <a:gd name="connsiteX1" fmla="*/ 274553 w 2670334"/>
                <a:gd name="connsiteY1" fmla="*/ 24654 h 680054"/>
                <a:gd name="connsiteX2" fmla="*/ 514283 w 2670334"/>
                <a:gd name="connsiteY2" fmla="*/ 3409 h 680054"/>
                <a:gd name="connsiteX3" fmla="*/ 833135 w 2670334"/>
                <a:gd name="connsiteY3" fmla="*/ 99103 h 680054"/>
                <a:gd name="connsiteX4" fmla="*/ 1265646 w 2670334"/>
                <a:gd name="connsiteY4" fmla="*/ 545671 h 680054"/>
                <a:gd name="connsiteX5" fmla="*/ 1595436 w 2670334"/>
                <a:gd name="connsiteY5" fmla="*/ 673239 h 680054"/>
                <a:gd name="connsiteX6" fmla="*/ 1913736 w 2670334"/>
                <a:gd name="connsiteY6" fmla="*/ 662629 h 680054"/>
                <a:gd name="connsiteX7" fmla="*/ 2351103 w 2670334"/>
                <a:gd name="connsiteY7" fmla="*/ 662630 h 680054"/>
                <a:gd name="connsiteX8" fmla="*/ 2670334 w 2670334"/>
                <a:gd name="connsiteY8" fmla="*/ 588201 h 680054"/>
                <a:gd name="connsiteX0" fmla="*/ 0 w 2629482"/>
                <a:gd name="connsiteY0" fmla="*/ 56573 h 680054"/>
                <a:gd name="connsiteX1" fmla="*/ 274553 w 2629482"/>
                <a:gd name="connsiteY1" fmla="*/ 24654 h 680054"/>
                <a:gd name="connsiteX2" fmla="*/ 514283 w 2629482"/>
                <a:gd name="connsiteY2" fmla="*/ 3409 h 680054"/>
                <a:gd name="connsiteX3" fmla="*/ 833135 w 2629482"/>
                <a:gd name="connsiteY3" fmla="*/ 99103 h 680054"/>
                <a:gd name="connsiteX4" fmla="*/ 1265646 w 2629482"/>
                <a:gd name="connsiteY4" fmla="*/ 545671 h 680054"/>
                <a:gd name="connsiteX5" fmla="*/ 1595436 w 2629482"/>
                <a:gd name="connsiteY5" fmla="*/ 673239 h 680054"/>
                <a:gd name="connsiteX6" fmla="*/ 1913736 w 2629482"/>
                <a:gd name="connsiteY6" fmla="*/ 662629 h 680054"/>
                <a:gd name="connsiteX7" fmla="*/ 2351103 w 2629482"/>
                <a:gd name="connsiteY7" fmla="*/ 662630 h 680054"/>
                <a:gd name="connsiteX8" fmla="*/ 2629482 w 2629482"/>
                <a:gd name="connsiteY8" fmla="*/ 609466 h 680054"/>
                <a:gd name="connsiteX0" fmla="*/ 0 w 2629482"/>
                <a:gd name="connsiteY0" fmla="*/ 53497 h 676978"/>
                <a:gd name="connsiteX1" fmla="*/ 283523 w 2629482"/>
                <a:gd name="connsiteY1" fmla="*/ 64108 h 676978"/>
                <a:gd name="connsiteX2" fmla="*/ 514283 w 2629482"/>
                <a:gd name="connsiteY2" fmla="*/ 333 h 676978"/>
                <a:gd name="connsiteX3" fmla="*/ 833135 w 2629482"/>
                <a:gd name="connsiteY3" fmla="*/ 96027 h 676978"/>
                <a:gd name="connsiteX4" fmla="*/ 1265646 w 2629482"/>
                <a:gd name="connsiteY4" fmla="*/ 542595 h 676978"/>
                <a:gd name="connsiteX5" fmla="*/ 1595436 w 2629482"/>
                <a:gd name="connsiteY5" fmla="*/ 670163 h 676978"/>
                <a:gd name="connsiteX6" fmla="*/ 1913736 w 2629482"/>
                <a:gd name="connsiteY6" fmla="*/ 659553 h 676978"/>
                <a:gd name="connsiteX7" fmla="*/ 2351103 w 2629482"/>
                <a:gd name="connsiteY7" fmla="*/ 659554 h 676978"/>
                <a:gd name="connsiteX8" fmla="*/ 2629482 w 2629482"/>
                <a:gd name="connsiteY8" fmla="*/ 606390 h 676978"/>
                <a:gd name="connsiteX0" fmla="*/ 0 w 2629482"/>
                <a:gd name="connsiteY0" fmla="*/ 54372 h 677853"/>
                <a:gd name="connsiteX1" fmla="*/ 283523 w 2629482"/>
                <a:gd name="connsiteY1" fmla="*/ 43718 h 677853"/>
                <a:gd name="connsiteX2" fmla="*/ 514283 w 2629482"/>
                <a:gd name="connsiteY2" fmla="*/ 1208 h 677853"/>
                <a:gd name="connsiteX3" fmla="*/ 833135 w 2629482"/>
                <a:gd name="connsiteY3" fmla="*/ 96902 h 677853"/>
                <a:gd name="connsiteX4" fmla="*/ 1265646 w 2629482"/>
                <a:gd name="connsiteY4" fmla="*/ 543470 h 677853"/>
                <a:gd name="connsiteX5" fmla="*/ 1595436 w 2629482"/>
                <a:gd name="connsiteY5" fmla="*/ 671038 h 677853"/>
                <a:gd name="connsiteX6" fmla="*/ 1913736 w 2629482"/>
                <a:gd name="connsiteY6" fmla="*/ 660428 h 677853"/>
                <a:gd name="connsiteX7" fmla="*/ 2351103 w 2629482"/>
                <a:gd name="connsiteY7" fmla="*/ 660429 h 677853"/>
                <a:gd name="connsiteX8" fmla="*/ 2629482 w 2629482"/>
                <a:gd name="connsiteY8" fmla="*/ 607265 h 677853"/>
                <a:gd name="connsiteX0" fmla="*/ 0 w 2629482"/>
                <a:gd name="connsiteY0" fmla="*/ 54372 h 677853"/>
                <a:gd name="connsiteX1" fmla="*/ 283523 w 2629482"/>
                <a:gd name="connsiteY1" fmla="*/ 43718 h 677853"/>
                <a:gd name="connsiteX2" fmla="*/ 545677 w 2629482"/>
                <a:gd name="connsiteY2" fmla="*/ 1208 h 677853"/>
                <a:gd name="connsiteX3" fmla="*/ 833135 w 2629482"/>
                <a:gd name="connsiteY3" fmla="*/ 96902 h 677853"/>
                <a:gd name="connsiteX4" fmla="*/ 1265646 w 2629482"/>
                <a:gd name="connsiteY4" fmla="*/ 543470 h 677853"/>
                <a:gd name="connsiteX5" fmla="*/ 1595436 w 2629482"/>
                <a:gd name="connsiteY5" fmla="*/ 671038 h 677853"/>
                <a:gd name="connsiteX6" fmla="*/ 1913736 w 2629482"/>
                <a:gd name="connsiteY6" fmla="*/ 660428 h 677853"/>
                <a:gd name="connsiteX7" fmla="*/ 2351103 w 2629482"/>
                <a:gd name="connsiteY7" fmla="*/ 660429 h 677853"/>
                <a:gd name="connsiteX8" fmla="*/ 2629482 w 2629482"/>
                <a:gd name="connsiteY8" fmla="*/ 607265 h 677853"/>
                <a:gd name="connsiteX0" fmla="*/ 0 w 2629482"/>
                <a:gd name="connsiteY0" fmla="*/ 60791 h 684272"/>
                <a:gd name="connsiteX1" fmla="*/ 283523 w 2629482"/>
                <a:gd name="connsiteY1" fmla="*/ 50137 h 684272"/>
                <a:gd name="connsiteX2" fmla="*/ 545677 w 2629482"/>
                <a:gd name="connsiteY2" fmla="*/ 7627 h 684272"/>
                <a:gd name="connsiteX3" fmla="*/ 833135 w 2629482"/>
                <a:gd name="connsiteY3" fmla="*/ 103321 h 684272"/>
                <a:gd name="connsiteX4" fmla="*/ 1265646 w 2629482"/>
                <a:gd name="connsiteY4" fmla="*/ 549889 h 684272"/>
                <a:gd name="connsiteX5" fmla="*/ 1595436 w 2629482"/>
                <a:gd name="connsiteY5" fmla="*/ 677457 h 684272"/>
                <a:gd name="connsiteX6" fmla="*/ 1913736 w 2629482"/>
                <a:gd name="connsiteY6" fmla="*/ 666847 h 684272"/>
                <a:gd name="connsiteX7" fmla="*/ 2351103 w 2629482"/>
                <a:gd name="connsiteY7" fmla="*/ 666848 h 684272"/>
                <a:gd name="connsiteX8" fmla="*/ 2629482 w 2629482"/>
                <a:gd name="connsiteY8" fmla="*/ 613684 h 684272"/>
                <a:gd name="connsiteX0" fmla="*/ 0 w 2629482"/>
                <a:gd name="connsiteY0" fmla="*/ 54373 h 677854"/>
                <a:gd name="connsiteX1" fmla="*/ 283523 w 2629482"/>
                <a:gd name="connsiteY1" fmla="*/ 43719 h 677854"/>
                <a:gd name="connsiteX2" fmla="*/ 545677 w 2629482"/>
                <a:gd name="connsiteY2" fmla="*/ 1209 h 677854"/>
                <a:gd name="connsiteX3" fmla="*/ 833135 w 2629482"/>
                <a:gd name="connsiteY3" fmla="*/ 96903 h 677854"/>
                <a:gd name="connsiteX4" fmla="*/ 1265646 w 2629482"/>
                <a:gd name="connsiteY4" fmla="*/ 543471 h 677854"/>
                <a:gd name="connsiteX5" fmla="*/ 1595436 w 2629482"/>
                <a:gd name="connsiteY5" fmla="*/ 671039 h 677854"/>
                <a:gd name="connsiteX6" fmla="*/ 1913736 w 2629482"/>
                <a:gd name="connsiteY6" fmla="*/ 660429 h 677854"/>
                <a:gd name="connsiteX7" fmla="*/ 2351103 w 2629482"/>
                <a:gd name="connsiteY7" fmla="*/ 660430 h 677854"/>
                <a:gd name="connsiteX8" fmla="*/ 2629482 w 2629482"/>
                <a:gd name="connsiteY8" fmla="*/ 607266 h 677854"/>
                <a:gd name="connsiteX0" fmla="*/ 0 w 2629482"/>
                <a:gd name="connsiteY0" fmla="*/ 60791 h 684272"/>
                <a:gd name="connsiteX1" fmla="*/ 283523 w 2629482"/>
                <a:gd name="connsiteY1" fmla="*/ 50137 h 684272"/>
                <a:gd name="connsiteX2" fmla="*/ 545677 w 2629482"/>
                <a:gd name="connsiteY2" fmla="*/ 7627 h 684272"/>
                <a:gd name="connsiteX3" fmla="*/ 833135 w 2629482"/>
                <a:gd name="connsiteY3" fmla="*/ 103321 h 684272"/>
                <a:gd name="connsiteX4" fmla="*/ 1265646 w 2629482"/>
                <a:gd name="connsiteY4" fmla="*/ 549889 h 684272"/>
                <a:gd name="connsiteX5" fmla="*/ 1595436 w 2629482"/>
                <a:gd name="connsiteY5" fmla="*/ 677457 h 684272"/>
                <a:gd name="connsiteX6" fmla="*/ 1913736 w 2629482"/>
                <a:gd name="connsiteY6" fmla="*/ 666847 h 684272"/>
                <a:gd name="connsiteX7" fmla="*/ 2351103 w 2629482"/>
                <a:gd name="connsiteY7" fmla="*/ 666848 h 684272"/>
                <a:gd name="connsiteX8" fmla="*/ 2629482 w 2629482"/>
                <a:gd name="connsiteY8" fmla="*/ 613684 h 684272"/>
                <a:gd name="connsiteX0" fmla="*/ 0 w 2629482"/>
                <a:gd name="connsiteY0" fmla="*/ 53382 h 676863"/>
                <a:gd name="connsiteX1" fmla="*/ 283523 w 2629482"/>
                <a:gd name="connsiteY1" fmla="*/ 42728 h 676863"/>
                <a:gd name="connsiteX2" fmla="*/ 545677 w 2629482"/>
                <a:gd name="connsiteY2" fmla="*/ 218 h 676863"/>
                <a:gd name="connsiteX3" fmla="*/ 833135 w 2629482"/>
                <a:gd name="connsiteY3" fmla="*/ 95912 h 676863"/>
                <a:gd name="connsiteX4" fmla="*/ 1265646 w 2629482"/>
                <a:gd name="connsiteY4" fmla="*/ 542480 h 676863"/>
                <a:gd name="connsiteX5" fmla="*/ 1595436 w 2629482"/>
                <a:gd name="connsiteY5" fmla="*/ 670048 h 676863"/>
                <a:gd name="connsiteX6" fmla="*/ 1913736 w 2629482"/>
                <a:gd name="connsiteY6" fmla="*/ 659438 h 676863"/>
                <a:gd name="connsiteX7" fmla="*/ 2351103 w 2629482"/>
                <a:gd name="connsiteY7" fmla="*/ 659439 h 676863"/>
                <a:gd name="connsiteX8" fmla="*/ 2629482 w 2629482"/>
                <a:gd name="connsiteY8" fmla="*/ 606275 h 676863"/>
                <a:gd name="connsiteX0" fmla="*/ 0 w 2629482"/>
                <a:gd name="connsiteY0" fmla="*/ 60791 h 684272"/>
                <a:gd name="connsiteX1" fmla="*/ 283523 w 2629482"/>
                <a:gd name="connsiteY1" fmla="*/ 50137 h 684272"/>
                <a:gd name="connsiteX2" fmla="*/ 545677 w 2629482"/>
                <a:gd name="connsiteY2" fmla="*/ 7627 h 684272"/>
                <a:gd name="connsiteX3" fmla="*/ 833135 w 2629482"/>
                <a:gd name="connsiteY3" fmla="*/ 103321 h 684272"/>
                <a:gd name="connsiteX4" fmla="*/ 1265646 w 2629482"/>
                <a:gd name="connsiteY4" fmla="*/ 549889 h 684272"/>
                <a:gd name="connsiteX5" fmla="*/ 1595436 w 2629482"/>
                <a:gd name="connsiteY5" fmla="*/ 677457 h 684272"/>
                <a:gd name="connsiteX6" fmla="*/ 1913736 w 2629482"/>
                <a:gd name="connsiteY6" fmla="*/ 666847 h 684272"/>
                <a:gd name="connsiteX7" fmla="*/ 2351103 w 2629482"/>
                <a:gd name="connsiteY7" fmla="*/ 666848 h 684272"/>
                <a:gd name="connsiteX8" fmla="*/ 2629482 w 2629482"/>
                <a:gd name="connsiteY8" fmla="*/ 613684 h 684272"/>
                <a:gd name="connsiteX0" fmla="*/ 0 w 2629482"/>
                <a:gd name="connsiteY0" fmla="*/ 78733 h 702214"/>
                <a:gd name="connsiteX1" fmla="*/ 283523 w 2629482"/>
                <a:gd name="connsiteY1" fmla="*/ 68079 h 702214"/>
                <a:gd name="connsiteX2" fmla="*/ 545677 w 2629482"/>
                <a:gd name="connsiteY2" fmla="*/ 25569 h 702214"/>
                <a:gd name="connsiteX3" fmla="*/ 833135 w 2629482"/>
                <a:gd name="connsiteY3" fmla="*/ 121263 h 702214"/>
                <a:gd name="connsiteX4" fmla="*/ 1265646 w 2629482"/>
                <a:gd name="connsiteY4" fmla="*/ 567831 h 702214"/>
                <a:gd name="connsiteX5" fmla="*/ 1595436 w 2629482"/>
                <a:gd name="connsiteY5" fmla="*/ 695399 h 702214"/>
                <a:gd name="connsiteX6" fmla="*/ 1913736 w 2629482"/>
                <a:gd name="connsiteY6" fmla="*/ 684789 h 702214"/>
                <a:gd name="connsiteX7" fmla="*/ 2351103 w 2629482"/>
                <a:gd name="connsiteY7" fmla="*/ 684790 h 702214"/>
                <a:gd name="connsiteX8" fmla="*/ 2629482 w 2629482"/>
                <a:gd name="connsiteY8" fmla="*/ 631626 h 702214"/>
                <a:gd name="connsiteX0" fmla="*/ 0 w 2629482"/>
                <a:gd name="connsiteY0" fmla="*/ 54373 h 677854"/>
                <a:gd name="connsiteX1" fmla="*/ 274553 w 2629482"/>
                <a:gd name="connsiteY1" fmla="*/ 43719 h 677854"/>
                <a:gd name="connsiteX2" fmla="*/ 545677 w 2629482"/>
                <a:gd name="connsiteY2" fmla="*/ 1209 h 677854"/>
                <a:gd name="connsiteX3" fmla="*/ 833135 w 2629482"/>
                <a:gd name="connsiteY3" fmla="*/ 96903 h 677854"/>
                <a:gd name="connsiteX4" fmla="*/ 1265646 w 2629482"/>
                <a:gd name="connsiteY4" fmla="*/ 543471 h 677854"/>
                <a:gd name="connsiteX5" fmla="*/ 1595436 w 2629482"/>
                <a:gd name="connsiteY5" fmla="*/ 671039 h 677854"/>
                <a:gd name="connsiteX6" fmla="*/ 1913736 w 2629482"/>
                <a:gd name="connsiteY6" fmla="*/ 660429 h 677854"/>
                <a:gd name="connsiteX7" fmla="*/ 2351103 w 2629482"/>
                <a:gd name="connsiteY7" fmla="*/ 660430 h 677854"/>
                <a:gd name="connsiteX8" fmla="*/ 2629482 w 2629482"/>
                <a:gd name="connsiteY8" fmla="*/ 607266 h 677854"/>
                <a:gd name="connsiteX0" fmla="*/ 0 w 2638371"/>
                <a:gd name="connsiteY0" fmla="*/ 54373 h 677854"/>
                <a:gd name="connsiteX1" fmla="*/ 274553 w 2638371"/>
                <a:gd name="connsiteY1" fmla="*/ 43719 h 677854"/>
                <a:gd name="connsiteX2" fmla="*/ 545677 w 2638371"/>
                <a:gd name="connsiteY2" fmla="*/ 1209 h 677854"/>
                <a:gd name="connsiteX3" fmla="*/ 833135 w 2638371"/>
                <a:gd name="connsiteY3" fmla="*/ 96903 h 677854"/>
                <a:gd name="connsiteX4" fmla="*/ 1265646 w 2638371"/>
                <a:gd name="connsiteY4" fmla="*/ 543471 h 677854"/>
                <a:gd name="connsiteX5" fmla="*/ 1595436 w 2638371"/>
                <a:gd name="connsiteY5" fmla="*/ 671039 h 677854"/>
                <a:gd name="connsiteX6" fmla="*/ 1913736 w 2638371"/>
                <a:gd name="connsiteY6" fmla="*/ 660429 h 677854"/>
                <a:gd name="connsiteX7" fmla="*/ 2351103 w 2638371"/>
                <a:gd name="connsiteY7" fmla="*/ 660430 h 677854"/>
                <a:gd name="connsiteX8" fmla="*/ 2638371 w 2638371"/>
                <a:gd name="connsiteY8" fmla="*/ 511573 h 677854"/>
                <a:gd name="connsiteX0" fmla="*/ 0 w 2638371"/>
                <a:gd name="connsiteY0" fmla="*/ 54373 h 677854"/>
                <a:gd name="connsiteX1" fmla="*/ 274553 w 2638371"/>
                <a:gd name="connsiteY1" fmla="*/ 43719 h 677854"/>
                <a:gd name="connsiteX2" fmla="*/ 545677 w 2638371"/>
                <a:gd name="connsiteY2" fmla="*/ 1209 h 677854"/>
                <a:gd name="connsiteX3" fmla="*/ 833135 w 2638371"/>
                <a:gd name="connsiteY3" fmla="*/ 96903 h 677854"/>
                <a:gd name="connsiteX4" fmla="*/ 1265646 w 2638371"/>
                <a:gd name="connsiteY4" fmla="*/ 543471 h 677854"/>
                <a:gd name="connsiteX5" fmla="*/ 1595436 w 2638371"/>
                <a:gd name="connsiteY5" fmla="*/ 671039 h 677854"/>
                <a:gd name="connsiteX6" fmla="*/ 1913736 w 2638371"/>
                <a:gd name="connsiteY6" fmla="*/ 660429 h 677854"/>
                <a:gd name="connsiteX7" fmla="*/ 2351103 w 2638371"/>
                <a:gd name="connsiteY7" fmla="*/ 660430 h 677854"/>
                <a:gd name="connsiteX8" fmla="*/ 2638371 w 2638371"/>
                <a:gd name="connsiteY8" fmla="*/ 511573 h 677854"/>
                <a:gd name="connsiteX0" fmla="*/ 0 w 2363818"/>
                <a:gd name="connsiteY0" fmla="*/ 43719 h 677854"/>
                <a:gd name="connsiteX1" fmla="*/ 271124 w 2363818"/>
                <a:gd name="connsiteY1" fmla="*/ 1209 h 677854"/>
                <a:gd name="connsiteX2" fmla="*/ 558582 w 2363818"/>
                <a:gd name="connsiteY2" fmla="*/ 96903 h 677854"/>
                <a:gd name="connsiteX3" fmla="*/ 991093 w 2363818"/>
                <a:gd name="connsiteY3" fmla="*/ 543471 h 677854"/>
                <a:gd name="connsiteX4" fmla="*/ 1320883 w 2363818"/>
                <a:gd name="connsiteY4" fmla="*/ 671039 h 677854"/>
                <a:gd name="connsiteX5" fmla="*/ 1639183 w 2363818"/>
                <a:gd name="connsiteY5" fmla="*/ 660429 h 677854"/>
                <a:gd name="connsiteX6" fmla="*/ 2076550 w 2363818"/>
                <a:gd name="connsiteY6" fmla="*/ 660430 h 677854"/>
                <a:gd name="connsiteX7" fmla="*/ 2363818 w 2363818"/>
                <a:gd name="connsiteY7" fmla="*/ 511573 h 677854"/>
                <a:gd name="connsiteX0" fmla="*/ 0 w 2092694"/>
                <a:gd name="connsiteY0" fmla="*/ 0 h 676645"/>
                <a:gd name="connsiteX1" fmla="*/ 287458 w 2092694"/>
                <a:gd name="connsiteY1" fmla="*/ 95694 h 676645"/>
                <a:gd name="connsiteX2" fmla="*/ 719969 w 2092694"/>
                <a:gd name="connsiteY2" fmla="*/ 542262 h 676645"/>
                <a:gd name="connsiteX3" fmla="*/ 1049759 w 2092694"/>
                <a:gd name="connsiteY3" fmla="*/ 669830 h 676645"/>
                <a:gd name="connsiteX4" fmla="*/ 1368059 w 2092694"/>
                <a:gd name="connsiteY4" fmla="*/ 659220 h 676645"/>
                <a:gd name="connsiteX5" fmla="*/ 1805426 w 2092694"/>
                <a:gd name="connsiteY5" fmla="*/ 659221 h 676645"/>
                <a:gd name="connsiteX6" fmla="*/ 2092694 w 2092694"/>
                <a:gd name="connsiteY6" fmla="*/ 510364 h 676645"/>
                <a:gd name="connsiteX0" fmla="*/ 0 w 1805426"/>
                <a:gd name="connsiteY0" fmla="*/ 0 h 676645"/>
                <a:gd name="connsiteX1" fmla="*/ 287458 w 1805426"/>
                <a:gd name="connsiteY1" fmla="*/ 95694 h 676645"/>
                <a:gd name="connsiteX2" fmla="*/ 719969 w 1805426"/>
                <a:gd name="connsiteY2" fmla="*/ 542262 h 676645"/>
                <a:gd name="connsiteX3" fmla="*/ 1049759 w 1805426"/>
                <a:gd name="connsiteY3" fmla="*/ 669830 h 676645"/>
                <a:gd name="connsiteX4" fmla="*/ 1368059 w 1805426"/>
                <a:gd name="connsiteY4" fmla="*/ 659220 h 676645"/>
                <a:gd name="connsiteX5" fmla="*/ 1805426 w 1805426"/>
                <a:gd name="connsiteY5" fmla="*/ 659221 h 676645"/>
                <a:gd name="connsiteX0" fmla="*/ 0 w 1368059"/>
                <a:gd name="connsiteY0" fmla="*/ 0 h 676645"/>
                <a:gd name="connsiteX1" fmla="*/ 287458 w 1368059"/>
                <a:gd name="connsiteY1" fmla="*/ 95694 h 676645"/>
                <a:gd name="connsiteX2" fmla="*/ 719969 w 1368059"/>
                <a:gd name="connsiteY2" fmla="*/ 542262 h 676645"/>
                <a:gd name="connsiteX3" fmla="*/ 1049759 w 1368059"/>
                <a:gd name="connsiteY3" fmla="*/ 669830 h 676645"/>
                <a:gd name="connsiteX4" fmla="*/ 1368059 w 1368059"/>
                <a:gd name="connsiteY4" fmla="*/ 659220 h 676645"/>
                <a:gd name="connsiteX0" fmla="*/ 0 w 1363196"/>
                <a:gd name="connsiteY0" fmla="*/ 0 h 688352"/>
                <a:gd name="connsiteX1" fmla="*/ 287458 w 1363196"/>
                <a:gd name="connsiteY1" fmla="*/ 95694 h 688352"/>
                <a:gd name="connsiteX2" fmla="*/ 719969 w 1363196"/>
                <a:gd name="connsiteY2" fmla="*/ 542262 h 688352"/>
                <a:gd name="connsiteX3" fmla="*/ 1049759 w 1363196"/>
                <a:gd name="connsiteY3" fmla="*/ 669830 h 688352"/>
                <a:gd name="connsiteX4" fmla="*/ 1363196 w 1363196"/>
                <a:gd name="connsiteY4" fmla="*/ 686515 h 688352"/>
                <a:gd name="connsiteX0" fmla="*/ 0 w 1368059"/>
                <a:gd name="connsiteY0" fmla="*/ 0 h 676645"/>
                <a:gd name="connsiteX1" fmla="*/ 287458 w 1368059"/>
                <a:gd name="connsiteY1" fmla="*/ 95694 h 676645"/>
                <a:gd name="connsiteX2" fmla="*/ 719969 w 1368059"/>
                <a:gd name="connsiteY2" fmla="*/ 542262 h 676645"/>
                <a:gd name="connsiteX3" fmla="*/ 1049759 w 1368059"/>
                <a:gd name="connsiteY3" fmla="*/ 669830 h 676645"/>
                <a:gd name="connsiteX4" fmla="*/ 1368059 w 1368059"/>
                <a:gd name="connsiteY4" fmla="*/ 659220 h 676645"/>
                <a:gd name="connsiteX0" fmla="*/ 0 w 1368059"/>
                <a:gd name="connsiteY0" fmla="*/ 0 h 688353"/>
                <a:gd name="connsiteX1" fmla="*/ 287458 w 1368059"/>
                <a:gd name="connsiteY1" fmla="*/ 95694 h 688353"/>
                <a:gd name="connsiteX2" fmla="*/ 719969 w 1368059"/>
                <a:gd name="connsiteY2" fmla="*/ 542262 h 688353"/>
                <a:gd name="connsiteX3" fmla="*/ 1049759 w 1368059"/>
                <a:gd name="connsiteY3" fmla="*/ 669830 h 688353"/>
                <a:gd name="connsiteX4" fmla="*/ 1368059 w 1368059"/>
                <a:gd name="connsiteY4" fmla="*/ 686516 h 688353"/>
                <a:gd name="connsiteX0" fmla="*/ 0 w 1416692"/>
                <a:gd name="connsiteY0" fmla="*/ 138627 h 601922"/>
                <a:gd name="connsiteX1" fmla="*/ 336091 w 1416692"/>
                <a:gd name="connsiteY1" fmla="*/ 9263 h 601922"/>
                <a:gd name="connsiteX2" fmla="*/ 768602 w 1416692"/>
                <a:gd name="connsiteY2" fmla="*/ 455831 h 601922"/>
                <a:gd name="connsiteX3" fmla="*/ 1098392 w 1416692"/>
                <a:gd name="connsiteY3" fmla="*/ 583399 h 601922"/>
                <a:gd name="connsiteX4" fmla="*/ 1416692 w 1416692"/>
                <a:gd name="connsiteY4" fmla="*/ 600085 h 601922"/>
                <a:gd name="connsiteX0" fmla="*/ 0 w 1416692"/>
                <a:gd name="connsiteY0" fmla="*/ 111810 h 575105"/>
                <a:gd name="connsiteX1" fmla="*/ 428494 w 1416692"/>
                <a:gd name="connsiteY1" fmla="*/ 10578 h 575105"/>
                <a:gd name="connsiteX2" fmla="*/ 768602 w 1416692"/>
                <a:gd name="connsiteY2" fmla="*/ 429014 h 575105"/>
                <a:gd name="connsiteX3" fmla="*/ 1098392 w 1416692"/>
                <a:gd name="connsiteY3" fmla="*/ 556582 h 575105"/>
                <a:gd name="connsiteX4" fmla="*/ 1416692 w 1416692"/>
                <a:gd name="connsiteY4" fmla="*/ 573268 h 575105"/>
                <a:gd name="connsiteX0" fmla="*/ 0 w 1363196"/>
                <a:gd name="connsiteY0" fmla="*/ 0 h 688352"/>
                <a:gd name="connsiteX1" fmla="*/ 374998 w 1363196"/>
                <a:gd name="connsiteY1" fmla="*/ 123825 h 688352"/>
                <a:gd name="connsiteX2" fmla="*/ 715106 w 1363196"/>
                <a:gd name="connsiteY2" fmla="*/ 542261 h 688352"/>
                <a:gd name="connsiteX3" fmla="*/ 1044896 w 1363196"/>
                <a:gd name="connsiteY3" fmla="*/ 669829 h 688352"/>
                <a:gd name="connsiteX4" fmla="*/ 1363196 w 1363196"/>
                <a:gd name="connsiteY4" fmla="*/ 686515 h 688352"/>
                <a:gd name="connsiteX0" fmla="*/ 0 w 1363196"/>
                <a:gd name="connsiteY0" fmla="*/ 461 h 688813"/>
                <a:gd name="connsiteX1" fmla="*/ 374998 w 1363196"/>
                <a:gd name="connsiteY1" fmla="*/ 124286 h 688813"/>
                <a:gd name="connsiteX2" fmla="*/ 715106 w 1363196"/>
                <a:gd name="connsiteY2" fmla="*/ 542722 h 688813"/>
                <a:gd name="connsiteX3" fmla="*/ 1044896 w 1363196"/>
                <a:gd name="connsiteY3" fmla="*/ 670290 h 688813"/>
                <a:gd name="connsiteX4" fmla="*/ 1363196 w 1363196"/>
                <a:gd name="connsiteY4" fmla="*/ 686976 h 688813"/>
                <a:gd name="connsiteX0" fmla="*/ 0 w 1363196"/>
                <a:gd name="connsiteY0" fmla="*/ 461 h 799806"/>
                <a:gd name="connsiteX1" fmla="*/ 374998 w 1363196"/>
                <a:gd name="connsiteY1" fmla="*/ 124286 h 799806"/>
                <a:gd name="connsiteX2" fmla="*/ 715106 w 1363196"/>
                <a:gd name="connsiteY2" fmla="*/ 542722 h 799806"/>
                <a:gd name="connsiteX3" fmla="*/ 1010853 w 1363196"/>
                <a:gd name="connsiteY3" fmla="*/ 796885 h 799806"/>
                <a:gd name="connsiteX4" fmla="*/ 1363196 w 1363196"/>
                <a:gd name="connsiteY4" fmla="*/ 686976 h 799806"/>
                <a:gd name="connsiteX0" fmla="*/ 0 w 1363196"/>
                <a:gd name="connsiteY0" fmla="*/ 461 h 799171"/>
                <a:gd name="connsiteX1" fmla="*/ 374998 w 1363196"/>
                <a:gd name="connsiteY1" fmla="*/ 124286 h 799171"/>
                <a:gd name="connsiteX2" fmla="*/ 715106 w 1363196"/>
                <a:gd name="connsiteY2" fmla="*/ 542722 h 799171"/>
                <a:gd name="connsiteX3" fmla="*/ 1010853 w 1363196"/>
                <a:gd name="connsiteY3" fmla="*/ 796885 h 799171"/>
                <a:gd name="connsiteX4" fmla="*/ 1363196 w 1363196"/>
                <a:gd name="connsiteY4" fmla="*/ 686976 h 799171"/>
                <a:gd name="connsiteX0" fmla="*/ 0 w 1363196"/>
                <a:gd name="connsiteY0" fmla="*/ 461 h 799806"/>
                <a:gd name="connsiteX1" fmla="*/ 374998 w 1363196"/>
                <a:gd name="connsiteY1" fmla="*/ 124286 h 799806"/>
                <a:gd name="connsiteX2" fmla="*/ 715106 w 1363196"/>
                <a:gd name="connsiteY2" fmla="*/ 542722 h 799806"/>
                <a:gd name="connsiteX3" fmla="*/ 1010853 w 1363196"/>
                <a:gd name="connsiteY3" fmla="*/ 796885 h 799806"/>
                <a:gd name="connsiteX4" fmla="*/ 1363196 w 1363196"/>
                <a:gd name="connsiteY4" fmla="*/ 686976 h 799806"/>
                <a:gd name="connsiteX0" fmla="*/ 0 w 1363196"/>
                <a:gd name="connsiteY0" fmla="*/ 541 h 798554"/>
                <a:gd name="connsiteX1" fmla="*/ 374998 w 1363196"/>
                <a:gd name="connsiteY1" fmla="*/ 124366 h 798554"/>
                <a:gd name="connsiteX2" fmla="*/ 608113 w 1363196"/>
                <a:gd name="connsiteY2" fmla="*/ 585001 h 798554"/>
                <a:gd name="connsiteX3" fmla="*/ 1010853 w 1363196"/>
                <a:gd name="connsiteY3" fmla="*/ 796965 h 798554"/>
                <a:gd name="connsiteX4" fmla="*/ 1363196 w 1363196"/>
                <a:gd name="connsiteY4" fmla="*/ 687056 h 798554"/>
                <a:gd name="connsiteX0" fmla="*/ 0 w 1363196"/>
                <a:gd name="connsiteY0" fmla="*/ 6594 h 804606"/>
                <a:gd name="connsiteX1" fmla="*/ 379862 w 1363196"/>
                <a:gd name="connsiteY1" fmla="*/ 74154 h 804606"/>
                <a:gd name="connsiteX2" fmla="*/ 608113 w 1363196"/>
                <a:gd name="connsiteY2" fmla="*/ 591054 h 804606"/>
                <a:gd name="connsiteX3" fmla="*/ 1010853 w 1363196"/>
                <a:gd name="connsiteY3" fmla="*/ 803018 h 804606"/>
                <a:gd name="connsiteX4" fmla="*/ 1363196 w 1363196"/>
                <a:gd name="connsiteY4" fmla="*/ 693109 h 804606"/>
                <a:gd name="connsiteX0" fmla="*/ 0 w 1363196"/>
                <a:gd name="connsiteY0" fmla="*/ 0 h 798012"/>
                <a:gd name="connsiteX1" fmla="*/ 379862 w 1363196"/>
                <a:gd name="connsiteY1" fmla="*/ 67560 h 798012"/>
                <a:gd name="connsiteX2" fmla="*/ 608113 w 1363196"/>
                <a:gd name="connsiteY2" fmla="*/ 584460 h 798012"/>
                <a:gd name="connsiteX3" fmla="*/ 1010853 w 1363196"/>
                <a:gd name="connsiteY3" fmla="*/ 796424 h 798012"/>
                <a:gd name="connsiteX4" fmla="*/ 1363196 w 1363196"/>
                <a:gd name="connsiteY4" fmla="*/ 686515 h 798012"/>
                <a:gd name="connsiteX0" fmla="*/ 0 w 1363196"/>
                <a:gd name="connsiteY0" fmla="*/ 0 h 825873"/>
                <a:gd name="connsiteX1" fmla="*/ 379862 w 1363196"/>
                <a:gd name="connsiteY1" fmla="*/ 67560 h 825873"/>
                <a:gd name="connsiteX2" fmla="*/ 608113 w 1363196"/>
                <a:gd name="connsiteY2" fmla="*/ 584460 h 825873"/>
                <a:gd name="connsiteX3" fmla="*/ 942767 w 1363196"/>
                <a:gd name="connsiteY3" fmla="*/ 824556 h 825873"/>
                <a:gd name="connsiteX4" fmla="*/ 1363196 w 1363196"/>
                <a:gd name="connsiteY4" fmla="*/ 686515 h 825873"/>
                <a:gd name="connsiteX0" fmla="*/ 0 w 1363196"/>
                <a:gd name="connsiteY0" fmla="*/ 0 h 843820"/>
                <a:gd name="connsiteX1" fmla="*/ 379862 w 1363196"/>
                <a:gd name="connsiteY1" fmla="*/ 67560 h 843820"/>
                <a:gd name="connsiteX2" fmla="*/ 608113 w 1363196"/>
                <a:gd name="connsiteY2" fmla="*/ 584460 h 843820"/>
                <a:gd name="connsiteX3" fmla="*/ 942767 w 1363196"/>
                <a:gd name="connsiteY3" fmla="*/ 824556 h 843820"/>
                <a:gd name="connsiteX4" fmla="*/ 1363196 w 1363196"/>
                <a:gd name="connsiteY4" fmla="*/ 686515 h 843820"/>
                <a:gd name="connsiteX0" fmla="*/ 0 w 1363196"/>
                <a:gd name="connsiteY0" fmla="*/ 0 h 864598"/>
                <a:gd name="connsiteX1" fmla="*/ 379862 w 1363196"/>
                <a:gd name="connsiteY1" fmla="*/ 67560 h 864598"/>
                <a:gd name="connsiteX2" fmla="*/ 608113 w 1363196"/>
                <a:gd name="connsiteY2" fmla="*/ 584460 h 864598"/>
                <a:gd name="connsiteX3" fmla="*/ 942767 w 1363196"/>
                <a:gd name="connsiteY3" fmla="*/ 824556 h 864598"/>
                <a:gd name="connsiteX4" fmla="*/ 1363196 w 1363196"/>
                <a:gd name="connsiteY4" fmla="*/ 686515 h 864598"/>
                <a:gd name="connsiteX0" fmla="*/ 0 w 1363196"/>
                <a:gd name="connsiteY0" fmla="*/ 0 h 869215"/>
                <a:gd name="connsiteX1" fmla="*/ 379862 w 1363196"/>
                <a:gd name="connsiteY1" fmla="*/ 67560 h 869215"/>
                <a:gd name="connsiteX2" fmla="*/ 608113 w 1363196"/>
                <a:gd name="connsiteY2" fmla="*/ 584460 h 869215"/>
                <a:gd name="connsiteX3" fmla="*/ 942767 w 1363196"/>
                <a:gd name="connsiteY3" fmla="*/ 824556 h 869215"/>
                <a:gd name="connsiteX4" fmla="*/ 1363196 w 1363196"/>
                <a:gd name="connsiteY4" fmla="*/ 686515 h 869215"/>
                <a:gd name="connsiteX0" fmla="*/ 0 w 1363196"/>
                <a:gd name="connsiteY0" fmla="*/ 0 h 869215"/>
                <a:gd name="connsiteX1" fmla="*/ 379862 w 1363196"/>
                <a:gd name="connsiteY1" fmla="*/ 67560 h 869215"/>
                <a:gd name="connsiteX2" fmla="*/ 608113 w 1363196"/>
                <a:gd name="connsiteY2" fmla="*/ 584460 h 869215"/>
                <a:gd name="connsiteX3" fmla="*/ 942767 w 1363196"/>
                <a:gd name="connsiteY3" fmla="*/ 824556 h 869215"/>
                <a:gd name="connsiteX4" fmla="*/ 1363196 w 1363196"/>
                <a:gd name="connsiteY4" fmla="*/ 650657 h 869215"/>
                <a:gd name="connsiteX0" fmla="*/ 0 w 1363196"/>
                <a:gd name="connsiteY0" fmla="*/ 0 h 869215"/>
                <a:gd name="connsiteX1" fmla="*/ 379862 w 1363196"/>
                <a:gd name="connsiteY1" fmla="*/ 67560 h 869215"/>
                <a:gd name="connsiteX2" fmla="*/ 608113 w 1363196"/>
                <a:gd name="connsiteY2" fmla="*/ 584460 h 869215"/>
                <a:gd name="connsiteX3" fmla="*/ 942767 w 1363196"/>
                <a:gd name="connsiteY3" fmla="*/ 824556 h 869215"/>
                <a:gd name="connsiteX4" fmla="*/ 1363196 w 1363196"/>
                <a:gd name="connsiteY4" fmla="*/ 650657 h 869215"/>
                <a:gd name="connsiteX0" fmla="*/ 0 w 1363196"/>
                <a:gd name="connsiteY0" fmla="*/ 0 h 869215"/>
                <a:gd name="connsiteX1" fmla="*/ 379862 w 1363196"/>
                <a:gd name="connsiteY1" fmla="*/ 67560 h 869215"/>
                <a:gd name="connsiteX2" fmla="*/ 608113 w 1363196"/>
                <a:gd name="connsiteY2" fmla="*/ 584460 h 869215"/>
                <a:gd name="connsiteX3" fmla="*/ 942767 w 1363196"/>
                <a:gd name="connsiteY3" fmla="*/ 824556 h 869215"/>
                <a:gd name="connsiteX4" fmla="*/ 1363196 w 1363196"/>
                <a:gd name="connsiteY4" fmla="*/ 650657 h 869215"/>
                <a:gd name="connsiteX0" fmla="*/ 0 w 1363196"/>
                <a:gd name="connsiteY0" fmla="*/ 0 h 869215"/>
                <a:gd name="connsiteX1" fmla="*/ 379862 w 1363196"/>
                <a:gd name="connsiteY1" fmla="*/ 67560 h 869215"/>
                <a:gd name="connsiteX2" fmla="*/ 608113 w 1363196"/>
                <a:gd name="connsiteY2" fmla="*/ 584460 h 869215"/>
                <a:gd name="connsiteX3" fmla="*/ 942767 w 1363196"/>
                <a:gd name="connsiteY3" fmla="*/ 824556 h 869215"/>
                <a:gd name="connsiteX4" fmla="*/ 1363196 w 1363196"/>
                <a:gd name="connsiteY4" fmla="*/ 650657 h 869215"/>
                <a:gd name="connsiteX0" fmla="*/ 0 w 1363196"/>
                <a:gd name="connsiteY0" fmla="*/ 0 h 869215"/>
                <a:gd name="connsiteX1" fmla="*/ 379862 w 1363196"/>
                <a:gd name="connsiteY1" fmla="*/ 67560 h 869215"/>
                <a:gd name="connsiteX2" fmla="*/ 608113 w 1363196"/>
                <a:gd name="connsiteY2" fmla="*/ 584460 h 869215"/>
                <a:gd name="connsiteX3" fmla="*/ 942767 w 1363196"/>
                <a:gd name="connsiteY3" fmla="*/ 824556 h 869215"/>
                <a:gd name="connsiteX4" fmla="*/ 1363196 w 1363196"/>
                <a:gd name="connsiteY4" fmla="*/ 650657 h 869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3196" h="869215">
                  <a:moveTo>
                    <a:pt x="0" y="0"/>
                  </a:moveTo>
                  <a:cubicBezTo>
                    <a:pt x="161184" y="22930"/>
                    <a:pt x="278510" y="-29850"/>
                    <a:pt x="379862" y="67560"/>
                  </a:cubicBezTo>
                  <a:cubicBezTo>
                    <a:pt x="481214" y="164970"/>
                    <a:pt x="533749" y="416096"/>
                    <a:pt x="608113" y="584460"/>
                  </a:cubicBezTo>
                  <a:cubicBezTo>
                    <a:pt x="682477" y="752824"/>
                    <a:pt x="816920" y="962274"/>
                    <a:pt x="942767" y="824556"/>
                  </a:cubicBezTo>
                  <a:cubicBezTo>
                    <a:pt x="1146820" y="633049"/>
                    <a:pt x="1169166" y="652424"/>
                    <a:pt x="1363196" y="650657"/>
                  </a:cubicBezTo>
                </a:path>
              </a:pathLst>
            </a:custGeom>
            <a:noFill/>
            <a:ln w="44450" cap="sq">
              <a:solidFill>
                <a:srgbClr val="0070C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68" name="Gerade Verbindung 112"/>
            <p:cNvCxnSpPr/>
            <p:nvPr/>
          </p:nvCxnSpPr>
          <p:spPr>
            <a:xfrm flipV="1">
              <a:off x="4045084" y="3361427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113"/>
            <p:cNvCxnSpPr/>
            <p:nvPr/>
          </p:nvCxnSpPr>
          <p:spPr>
            <a:xfrm flipV="1">
              <a:off x="7969751" y="3854270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pieren 69"/>
          <p:cNvGrpSpPr/>
          <p:nvPr/>
        </p:nvGrpSpPr>
        <p:grpSpPr>
          <a:xfrm>
            <a:off x="698859" y="3188381"/>
            <a:ext cx="484228" cy="108011"/>
            <a:chOff x="1569817" y="2718351"/>
            <a:chExt cx="484228" cy="108011"/>
          </a:xfrm>
        </p:grpSpPr>
        <p:cxnSp>
          <p:nvCxnSpPr>
            <p:cNvPr id="71" name="Gerade Verbindung mit Pfeil 70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uppieren 72"/>
          <p:cNvGrpSpPr/>
          <p:nvPr/>
        </p:nvGrpSpPr>
        <p:grpSpPr>
          <a:xfrm>
            <a:off x="822559" y="4013678"/>
            <a:ext cx="376250" cy="1008112"/>
            <a:chOff x="766941" y="2671180"/>
            <a:chExt cx="376250" cy="1008112"/>
          </a:xfrm>
        </p:grpSpPr>
        <p:cxnSp>
          <p:nvCxnSpPr>
            <p:cNvPr id="74" name="Gerade Verbindung mit Pfeil 73"/>
            <p:cNvCxnSpPr/>
            <p:nvPr/>
          </p:nvCxnSpPr>
          <p:spPr>
            <a:xfrm flipH="1">
              <a:off x="766942" y="3175235"/>
              <a:ext cx="352072" cy="1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117"/>
            <p:cNvCxnSpPr/>
            <p:nvPr/>
          </p:nvCxnSpPr>
          <p:spPr>
            <a:xfrm flipV="1">
              <a:off x="1143191" y="3114110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118"/>
            <p:cNvCxnSpPr/>
            <p:nvPr/>
          </p:nvCxnSpPr>
          <p:spPr>
            <a:xfrm flipV="1">
              <a:off x="766941" y="2671180"/>
              <a:ext cx="0" cy="1008112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uppieren 76"/>
          <p:cNvGrpSpPr/>
          <p:nvPr/>
        </p:nvGrpSpPr>
        <p:grpSpPr>
          <a:xfrm>
            <a:off x="5294406" y="3942939"/>
            <a:ext cx="396517" cy="381005"/>
            <a:chOff x="1648494" y="3164002"/>
            <a:chExt cx="396517" cy="381005"/>
          </a:xfrm>
        </p:grpSpPr>
        <p:cxnSp>
          <p:nvCxnSpPr>
            <p:cNvPr id="78" name="Gerade Verbindung mit Pfeil 77"/>
            <p:cNvCxnSpPr/>
            <p:nvPr/>
          </p:nvCxnSpPr>
          <p:spPr>
            <a:xfrm flipH="1">
              <a:off x="1648494" y="3353047"/>
              <a:ext cx="366448" cy="2847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 Verbindung 126"/>
            <p:cNvCxnSpPr/>
            <p:nvPr/>
          </p:nvCxnSpPr>
          <p:spPr>
            <a:xfrm flipV="1">
              <a:off x="2045011" y="3287766"/>
              <a:ext cx="0" cy="11588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Gerade Verbindung 127"/>
            <p:cNvCxnSpPr/>
            <p:nvPr/>
          </p:nvCxnSpPr>
          <p:spPr>
            <a:xfrm flipV="1">
              <a:off x="1648494" y="3301889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 Verbindung mit Pfeil 114"/>
            <p:cNvCxnSpPr/>
            <p:nvPr/>
          </p:nvCxnSpPr>
          <p:spPr>
            <a:xfrm flipH="1" flipV="1">
              <a:off x="1730407" y="3218008"/>
              <a:ext cx="94718" cy="127934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 Verbindung 129"/>
            <p:cNvCxnSpPr/>
            <p:nvPr/>
          </p:nvCxnSpPr>
          <p:spPr>
            <a:xfrm>
              <a:off x="1682053" y="3484811"/>
              <a:ext cx="72312" cy="60196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30"/>
            <p:cNvCxnSpPr/>
            <p:nvPr/>
          </p:nvCxnSpPr>
          <p:spPr>
            <a:xfrm flipV="1">
              <a:off x="1682053" y="3164002"/>
              <a:ext cx="72312" cy="7074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Gerade Verbindung mit Pfeil 117"/>
            <p:cNvCxnSpPr/>
            <p:nvPr/>
          </p:nvCxnSpPr>
          <p:spPr>
            <a:xfrm flipV="1">
              <a:off x="1730407" y="3352773"/>
              <a:ext cx="107520" cy="132038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ieren 118"/>
          <p:cNvGrpSpPr/>
          <p:nvPr/>
        </p:nvGrpSpPr>
        <p:grpSpPr>
          <a:xfrm>
            <a:off x="5278045" y="4559674"/>
            <a:ext cx="480248" cy="424681"/>
            <a:chOff x="1551619" y="3778518"/>
            <a:chExt cx="480248" cy="424681"/>
          </a:xfrm>
        </p:grpSpPr>
        <p:cxnSp>
          <p:nvCxnSpPr>
            <p:cNvPr id="120" name="Gerade Verbindung mit Pfeil 119"/>
            <p:cNvCxnSpPr/>
            <p:nvPr/>
          </p:nvCxnSpPr>
          <p:spPr>
            <a:xfrm flipH="1" flipV="1">
              <a:off x="1552891" y="4004395"/>
              <a:ext cx="478976" cy="3582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33"/>
            <p:cNvCxnSpPr/>
            <p:nvPr/>
          </p:nvCxnSpPr>
          <p:spPr>
            <a:xfrm flipV="1">
              <a:off x="2031867" y="3953620"/>
              <a:ext cx="0" cy="11588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134"/>
            <p:cNvCxnSpPr/>
            <p:nvPr/>
          </p:nvCxnSpPr>
          <p:spPr>
            <a:xfrm flipV="1">
              <a:off x="1551619" y="3950387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 Verbindung mit Pfeil 122"/>
            <p:cNvCxnSpPr/>
            <p:nvPr/>
          </p:nvCxnSpPr>
          <p:spPr>
            <a:xfrm flipH="1" flipV="1">
              <a:off x="1623894" y="3862857"/>
              <a:ext cx="105627" cy="119864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Gerade Verbindung 136"/>
            <p:cNvCxnSpPr/>
            <p:nvPr/>
          </p:nvCxnSpPr>
          <p:spPr>
            <a:xfrm>
              <a:off x="1576232" y="4121590"/>
              <a:ext cx="72312" cy="60196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 Verbindung 137"/>
            <p:cNvCxnSpPr/>
            <p:nvPr/>
          </p:nvCxnSpPr>
          <p:spPr>
            <a:xfrm flipV="1">
              <a:off x="1587738" y="3818769"/>
              <a:ext cx="72312" cy="7074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 Verbindung mit Pfeil 125"/>
            <p:cNvCxnSpPr/>
            <p:nvPr/>
          </p:nvCxnSpPr>
          <p:spPr>
            <a:xfrm flipV="1">
              <a:off x="1634801" y="4011560"/>
              <a:ext cx="101311" cy="110030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Gerade Verbindung 139"/>
            <p:cNvCxnSpPr/>
            <p:nvPr/>
          </p:nvCxnSpPr>
          <p:spPr>
            <a:xfrm flipV="1">
              <a:off x="1792413" y="3793773"/>
              <a:ext cx="2064" cy="379354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 Verbindung 140"/>
            <p:cNvCxnSpPr/>
            <p:nvPr/>
          </p:nvCxnSpPr>
          <p:spPr>
            <a:xfrm>
              <a:off x="1728797" y="4203199"/>
              <a:ext cx="100299" cy="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 Verbindung 141"/>
            <p:cNvCxnSpPr/>
            <p:nvPr/>
          </p:nvCxnSpPr>
          <p:spPr>
            <a:xfrm>
              <a:off x="1727616" y="3778518"/>
              <a:ext cx="100299" cy="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uppieren 129"/>
          <p:cNvGrpSpPr/>
          <p:nvPr/>
        </p:nvGrpSpPr>
        <p:grpSpPr>
          <a:xfrm>
            <a:off x="6057491" y="3916668"/>
            <a:ext cx="390018" cy="1100970"/>
            <a:chOff x="2540745" y="2843442"/>
            <a:chExt cx="390018" cy="1100970"/>
          </a:xfrm>
        </p:grpSpPr>
        <p:cxnSp>
          <p:nvCxnSpPr>
            <p:cNvPr id="131" name="Gerade Verbindung 142"/>
            <p:cNvCxnSpPr/>
            <p:nvPr/>
          </p:nvCxnSpPr>
          <p:spPr>
            <a:xfrm flipH="1" flipV="1">
              <a:off x="2717023" y="2897447"/>
              <a:ext cx="1270" cy="99296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Gerade Verbindung mit Pfeil 131"/>
            <p:cNvCxnSpPr/>
            <p:nvPr/>
          </p:nvCxnSpPr>
          <p:spPr>
            <a:xfrm flipH="1">
              <a:off x="2543285" y="2897447"/>
              <a:ext cx="173738" cy="1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Gerade Verbindung 144"/>
            <p:cNvCxnSpPr/>
            <p:nvPr/>
          </p:nvCxnSpPr>
          <p:spPr>
            <a:xfrm flipV="1">
              <a:off x="2542015" y="2843442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Gerade Verbindung mit Pfeil 133"/>
            <p:cNvCxnSpPr/>
            <p:nvPr/>
          </p:nvCxnSpPr>
          <p:spPr>
            <a:xfrm flipH="1">
              <a:off x="2544557" y="3090532"/>
              <a:ext cx="163894" cy="1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Gerade Verbindung 146"/>
            <p:cNvCxnSpPr/>
            <p:nvPr/>
          </p:nvCxnSpPr>
          <p:spPr>
            <a:xfrm flipV="1">
              <a:off x="2543285" y="3036527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Gerade Verbindung mit Pfeil 135"/>
            <p:cNvCxnSpPr/>
            <p:nvPr/>
          </p:nvCxnSpPr>
          <p:spPr>
            <a:xfrm flipH="1">
              <a:off x="2544248" y="3288593"/>
              <a:ext cx="163894" cy="1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Gerade Verbindung 148"/>
            <p:cNvCxnSpPr/>
            <p:nvPr/>
          </p:nvCxnSpPr>
          <p:spPr>
            <a:xfrm flipV="1">
              <a:off x="2540745" y="3240290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Gerade Verbindung mit Pfeil 137"/>
            <p:cNvCxnSpPr/>
            <p:nvPr/>
          </p:nvCxnSpPr>
          <p:spPr>
            <a:xfrm flipH="1">
              <a:off x="2743377" y="3370467"/>
              <a:ext cx="173738" cy="1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Gerade Verbindung 150"/>
            <p:cNvCxnSpPr/>
            <p:nvPr/>
          </p:nvCxnSpPr>
          <p:spPr>
            <a:xfrm flipV="1">
              <a:off x="2930763" y="3323135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Gerade Verbindung mit Pfeil 139"/>
            <p:cNvCxnSpPr/>
            <p:nvPr/>
          </p:nvCxnSpPr>
          <p:spPr>
            <a:xfrm flipH="1">
              <a:off x="2542015" y="3485151"/>
              <a:ext cx="173738" cy="1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Gerade Verbindung 152"/>
            <p:cNvCxnSpPr/>
            <p:nvPr/>
          </p:nvCxnSpPr>
          <p:spPr>
            <a:xfrm flipV="1">
              <a:off x="2540745" y="3431146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Gerade Verbindung mit Pfeil 141"/>
            <p:cNvCxnSpPr/>
            <p:nvPr/>
          </p:nvCxnSpPr>
          <p:spPr>
            <a:xfrm flipH="1">
              <a:off x="2543285" y="3890406"/>
              <a:ext cx="173738" cy="1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 Verbindung 154"/>
            <p:cNvCxnSpPr/>
            <p:nvPr/>
          </p:nvCxnSpPr>
          <p:spPr>
            <a:xfrm flipV="1">
              <a:off x="2542015" y="3836401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Gerade Verbindung mit Pfeil 143"/>
            <p:cNvCxnSpPr/>
            <p:nvPr/>
          </p:nvCxnSpPr>
          <p:spPr>
            <a:xfrm flipH="1">
              <a:off x="2542015" y="3687314"/>
              <a:ext cx="173738" cy="1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Gerade Verbindung 156"/>
            <p:cNvCxnSpPr/>
            <p:nvPr/>
          </p:nvCxnSpPr>
          <p:spPr>
            <a:xfrm flipV="1">
              <a:off x="2540745" y="3633309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uppieren 145"/>
          <p:cNvGrpSpPr/>
          <p:nvPr/>
        </p:nvGrpSpPr>
        <p:grpSpPr>
          <a:xfrm>
            <a:off x="525004" y="5833709"/>
            <a:ext cx="947184" cy="160876"/>
            <a:chOff x="2762902" y="4163644"/>
            <a:chExt cx="947184" cy="160876"/>
          </a:xfrm>
        </p:grpSpPr>
        <p:cxnSp>
          <p:nvCxnSpPr>
            <p:cNvPr id="147" name="Gerade Verbindung mit Pfeil 146"/>
            <p:cNvCxnSpPr>
              <a:stCxn id="148" idx="2"/>
            </p:cNvCxnSpPr>
            <p:nvPr/>
          </p:nvCxnSpPr>
          <p:spPr>
            <a:xfrm flipH="1">
              <a:off x="2762902" y="4244082"/>
              <a:ext cx="780091" cy="7519"/>
            </a:xfrm>
            <a:prstGeom prst="straightConnector1">
              <a:avLst/>
            </a:prstGeom>
            <a:ln w="41275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Oval 2"/>
            <p:cNvSpPr>
              <a:spLocks noChangeArrowheads="1"/>
            </p:cNvSpPr>
            <p:nvPr/>
          </p:nvSpPr>
          <p:spPr bwMode="auto">
            <a:xfrm>
              <a:off x="3542993" y="4163644"/>
              <a:ext cx="167093" cy="160876"/>
            </a:xfrm>
            <a:prstGeom prst="ellipse">
              <a:avLst/>
            </a:prstGeom>
            <a:solidFill>
              <a:schemeClr val="bg1"/>
            </a:solidFill>
            <a:ln w="4127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149" name="Textfeld 148"/>
          <p:cNvSpPr txBox="1"/>
          <p:nvPr/>
        </p:nvSpPr>
        <p:spPr>
          <a:xfrm>
            <a:off x="1619672" y="5590981"/>
            <a:ext cx="3000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Werfer mobil</a:t>
            </a:r>
            <a:br>
              <a:rPr lang="de-DE" dirty="0" smtClean="0"/>
            </a:br>
            <a:r>
              <a:rPr lang="de-DE" dirty="0" smtClean="0"/>
              <a:t>(Wasser-, Schaum- od. Pulver)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58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</a:t>
            </a:r>
            <a:r>
              <a:rPr lang="de-DE" dirty="0"/>
              <a:t>Löschgeräte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2057162" y="1069279"/>
            <a:ext cx="14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Sammelstück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057162" y="2372864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Zumischer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2057162" y="3611268"/>
            <a:ext cx="21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Saugkopf</a:t>
            </a:r>
            <a:r>
              <a:rPr lang="de-DE" dirty="0" smtClean="0"/>
              <a:t> (</a:t>
            </a:r>
            <a:r>
              <a:rPr lang="de-DE" dirty="0" err="1" smtClean="0"/>
              <a:t>Saugkorb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2057162" y="4717341"/>
            <a:ext cx="2308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Druckminderer, Druck-</a:t>
            </a:r>
            <a:br>
              <a:rPr lang="de-DE" dirty="0" smtClean="0"/>
            </a:br>
            <a:r>
              <a:rPr lang="de-DE" dirty="0" err="1" smtClean="0"/>
              <a:t>begrenzungsventil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2057162" y="5879876"/>
            <a:ext cx="4364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Kupplung (Verwendung stets in Kombination</a:t>
            </a:r>
            <a:br>
              <a:rPr lang="de-DE" dirty="0" smtClean="0"/>
            </a:br>
            <a:r>
              <a:rPr lang="de-DE" dirty="0" smtClean="0"/>
              <a:t>mit einem anderen taktischen Zeichen)</a:t>
            </a:r>
            <a:endParaRPr lang="de-DE" dirty="0"/>
          </a:p>
        </p:txBody>
      </p:sp>
      <p:grpSp>
        <p:nvGrpSpPr>
          <p:cNvPr id="66" name="Gruppieren 65"/>
          <p:cNvGrpSpPr/>
          <p:nvPr/>
        </p:nvGrpSpPr>
        <p:grpSpPr>
          <a:xfrm>
            <a:off x="1437402" y="2372864"/>
            <a:ext cx="369611" cy="310939"/>
            <a:chOff x="791810" y="4850799"/>
            <a:chExt cx="369611" cy="310939"/>
          </a:xfrm>
        </p:grpSpPr>
        <p:cxnSp>
          <p:nvCxnSpPr>
            <p:cNvPr id="67" name="Gerade Verbindung mit Pfeil 66"/>
            <p:cNvCxnSpPr/>
            <p:nvPr/>
          </p:nvCxnSpPr>
          <p:spPr>
            <a:xfrm flipH="1">
              <a:off x="791811" y="4904805"/>
              <a:ext cx="351697" cy="1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164"/>
            <p:cNvCxnSpPr/>
            <p:nvPr/>
          </p:nvCxnSpPr>
          <p:spPr>
            <a:xfrm flipV="1">
              <a:off x="1161421" y="4850799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165"/>
            <p:cNvCxnSpPr/>
            <p:nvPr/>
          </p:nvCxnSpPr>
          <p:spPr>
            <a:xfrm flipV="1">
              <a:off x="791810" y="4850800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Gleichschenkliges Dreieck 69"/>
            <p:cNvSpPr/>
            <p:nvPr/>
          </p:nvSpPr>
          <p:spPr bwMode="auto">
            <a:xfrm>
              <a:off x="898230" y="4945714"/>
              <a:ext cx="151773" cy="216024"/>
            </a:xfrm>
            <a:prstGeom prst="triangle">
              <a:avLst/>
            </a:prstGeom>
            <a:solidFill>
              <a:srgbClr val="FFFFFF"/>
            </a:solidFill>
            <a:ln w="41275" cap="rnd" algn="ctr">
              <a:solidFill>
                <a:srgbClr val="007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1471726" y="3647731"/>
            <a:ext cx="300962" cy="286993"/>
            <a:chOff x="803590" y="5551499"/>
            <a:chExt cx="300962" cy="286993"/>
          </a:xfrm>
        </p:grpSpPr>
        <p:cxnSp>
          <p:nvCxnSpPr>
            <p:cNvPr id="72" name="Gerade Verbindung 167"/>
            <p:cNvCxnSpPr/>
            <p:nvPr/>
          </p:nvCxnSpPr>
          <p:spPr>
            <a:xfrm flipV="1">
              <a:off x="803590" y="5629939"/>
              <a:ext cx="907" cy="130114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Gleichschenkliges Dreieck 72"/>
            <p:cNvSpPr/>
            <p:nvPr/>
          </p:nvSpPr>
          <p:spPr bwMode="auto">
            <a:xfrm rot="16200000">
              <a:off x="817040" y="5550980"/>
              <a:ext cx="286993" cy="288031"/>
            </a:xfrm>
            <a:prstGeom prst="triangle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331640" y="4898652"/>
            <a:ext cx="581134" cy="286457"/>
            <a:chOff x="6744316" y="3099841"/>
            <a:chExt cx="581134" cy="286457"/>
          </a:xfrm>
        </p:grpSpPr>
        <p:cxnSp>
          <p:nvCxnSpPr>
            <p:cNvPr id="75" name="Gerade Verbindung mit Pfeil 74"/>
            <p:cNvCxnSpPr/>
            <p:nvPr/>
          </p:nvCxnSpPr>
          <p:spPr>
            <a:xfrm flipH="1" flipV="1">
              <a:off x="6751815" y="3241696"/>
              <a:ext cx="557942" cy="2748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170"/>
            <p:cNvCxnSpPr/>
            <p:nvPr/>
          </p:nvCxnSpPr>
          <p:spPr>
            <a:xfrm flipV="1">
              <a:off x="7325450" y="3190712"/>
              <a:ext cx="0" cy="108012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2"/>
            <p:cNvSpPr>
              <a:spLocks noChangeArrowheads="1"/>
            </p:cNvSpPr>
            <p:nvPr/>
          </p:nvSpPr>
          <p:spPr bwMode="auto">
            <a:xfrm>
              <a:off x="6894516" y="3099841"/>
              <a:ext cx="288032" cy="286457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cxnSp>
          <p:nvCxnSpPr>
            <p:cNvPr id="78" name="Gerade Verbindung 172"/>
            <p:cNvCxnSpPr/>
            <p:nvPr/>
          </p:nvCxnSpPr>
          <p:spPr>
            <a:xfrm flipV="1">
              <a:off x="6744316" y="3189064"/>
              <a:ext cx="0" cy="108012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Line 31"/>
            <p:cNvSpPr>
              <a:spLocks noChangeShapeType="1"/>
            </p:cNvSpPr>
            <p:nvPr/>
          </p:nvSpPr>
          <p:spPr bwMode="auto">
            <a:xfrm flipV="1">
              <a:off x="6917494" y="3142516"/>
              <a:ext cx="241214" cy="203853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13" name="Line 30"/>
            <p:cNvSpPr>
              <a:spLocks noChangeShapeType="1"/>
            </p:cNvSpPr>
            <p:nvPr/>
          </p:nvSpPr>
          <p:spPr bwMode="auto">
            <a:xfrm>
              <a:off x="6915534" y="3142517"/>
              <a:ext cx="243174" cy="203854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14" name="Rechteck 113"/>
            <p:cNvSpPr/>
            <p:nvPr/>
          </p:nvSpPr>
          <p:spPr bwMode="auto">
            <a:xfrm>
              <a:off x="6901267" y="3117023"/>
              <a:ext cx="273669" cy="254843"/>
            </a:xfrm>
            <a:prstGeom prst="rect">
              <a:avLst/>
            </a:prstGeom>
            <a:noFill/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5" name="Gruppieren 114"/>
          <p:cNvGrpSpPr/>
          <p:nvPr/>
        </p:nvGrpSpPr>
        <p:grpSpPr>
          <a:xfrm>
            <a:off x="1554753" y="6149037"/>
            <a:ext cx="134908" cy="108011"/>
            <a:chOff x="1614602" y="5227464"/>
            <a:chExt cx="134908" cy="108011"/>
          </a:xfrm>
        </p:grpSpPr>
        <p:cxnSp>
          <p:nvCxnSpPr>
            <p:cNvPr id="116" name="Gerade Verbindung mit Pfeil 115"/>
            <p:cNvCxnSpPr/>
            <p:nvPr/>
          </p:nvCxnSpPr>
          <p:spPr>
            <a:xfrm flipH="1" flipV="1">
              <a:off x="1614602" y="5281469"/>
              <a:ext cx="111284" cy="1"/>
            </a:xfrm>
            <a:prstGeom prst="straightConnector1">
              <a:avLst/>
            </a:prstGeom>
            <a:ln w="41275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77"/>
            <p:cNvCxnSpPr/>
            <p:nvPr/>
          </p:nvCxnSpPr>
          <p:spPr>
            <a:xfrm flipV="1">
              <a:off x="1749510" y="5227464"/>
              <a:ext cx="0" cy="108011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uppieren 117"/>
          <p:cNvGrpSpPr/>
          <p:nvPr/>
        </p:nvGrpSpPr>
        <p:grpSpPr>
          <a:xfrm>
            <a:off x="1429506" y="1069010"/>
            <a:ext cx="385403" cy="339926"/>
            <a:chOff x="784684" y="4071772"/>
            <a:chExt cx="385403" cy="339926"/>
          </a:xfrm>
        </p:grpSpPr>
        <p:cxnSp>
          <p:nvCxnSpPr>
            <p:cNvPr id="119" name="Gerade Verbindung mit Pfeil 118"/>
            <p:cNvCxnSpPr/>
            <p:nvPr/>
          </p:nvCxnSpPr>
          <p:spPr>
            <a:xfrm flipH="1">
              <a:off x="784684" y="4251887"/>
              <a:ext cx="189433" cy="0"/>
            </a:xfrm>
            <a:prstGeom prst="straightConnector1">
              <a:avLst/>
            </a:prstGeom>
            <a:ln w="41275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Gerade Verbindung 158"/>
            <p:cNvCxnSpPr/>
            <p:nvPr/>
          </p:nvCxnSpPr>
          <p:spPr>
            <a:xfrm flipV="1">
              <a:off x="784684" y="4197882"/>
              <a:ext cx="0" cy="108011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mit Pfeil 120"/>
            <p:cNvCxnSpPr/>
            <p:nvPr/>
          </p:nvCxnSpPr>
          <p:spPr>
            <a:xfrm flipH="1" flipV="1">
              <a:off x="992152" y="4252493"/>
              <a:ext cx="125522" cy="105425"/>
            </a:xfrm>
            <a:prstGeom prst="straightConnector1">
              <a:avLst/>
            </a:prstGeom>
            <a:ln w="41275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160"/>
            <p:cNvCxnSpPr/>
            <p:nvPr/>
          </p:nvCxnSpPr>
          <p:spPr>
            <a:xfrm>
              <a:off x="1104552" y="4071772"/>
              <a:ext cx="65535" cy="76452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 Verbindung 161"/>
            <p:cNvCxnSpPr/>
            <p:nvPr/>
          </p:nvCxnSpPr>
          <p:spPr>
            <a:xfrm flipV="1">
              <a:off x="1085883" y="4322598"/>
              <a:ext cx="70654" cy="89100"/>
            </a:xfrm>
            <a:prstGeom prst="line">
              <a:avLst/>
            </a:prstGeom>
            <a:ln w="41275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Gerade Verbindung mit Pfeil 123"/>
            <p:cNvCxnSpPr/>
            <p:nvPr/>
          </p:nvCxnSpPr>
          <p:spPr>
            <a:xfrm flipV="1">
              <a:off x="982545" y="4115038"/>
              <a:ext cx="154774" cy="129044"/>
            </a:xfrm>
            <a:prstGeom prst="straightConnector1">
              <a:avLst/>
            </a:prstGeom>
            <a:ln w="41275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548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Löscheinrichtungen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1742842" y="1355682"/>
            <a:ext cx="1698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Überflurhydrant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742842" y="2346000"/>
            <a:ext cx="177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Unterflurhydrant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742842" y="3402023"/>
            <a:ext cx="1459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Wandhydrant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742842" y="4401164"/>
            <a:ext cx="2450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Noteinspeisung in nasse</a:t>
            </a:r>
            <a:br>
              <a:rPr lang="de-DE" dirty="0" smtClean="0"/>
            </a:br>
            <a:r>
              <a:rPr lang="de-DE" dirty="0" smtClean="0"/>
              <a:t>Löschwasseranlage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5805062" y="1215252"/>
            <a:ext cx="318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Entnahmestelle einer trockenen</a:t>
            </a:r>
            <a:br>
              <a:rPr lang="de-DE" dirty="0" smtClean="0"/>
            </a:br>
            <a:r>
              <a:rPr lang="de-DE" dirty="0" smtClean="0"/>
              <a:t>Löschwasseranlage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5860049" y="2298510"/>
            <a:ext cx="3090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Einspeisestelle einer trockenen</a:t>
            </a:r>
            <a:br>
              <a:rPr lang="de-DE" dirty="0" smtClean="0"/>
            </a:br>
            <a:r>
              <a:rPr lang="de-DE" dirty="0" smtClean="0"/>
              <a:t>Löschwasseranlage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440339" y="5105769"/>
            <a:ext cx="26096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Leitung ortsfest verlegt</a:t>
            </a:r>
            <a:br>
              <a:rPr lang="de-DE" dirty="0" smtClean="0"/>
            </a:br>
            <a:r>
              <a:rPr lang="de-DE" dirty="0" smtClean="0"/>
              <a:t>(Verlauf der Linie je nach</a:t>
            </a:r>
            <a:br>
              <a:rPr lang="de-DE" dirty="0" smtClean="0"/>
            </a:br>
            <a:r>
              <a:rPr lang="de-DE" dirty="0" smtClean="0"/>
              <a:t>darzustellender Situation)</a:t>
            </a:r>
            <a:endParaRPr lang="de-DE" dirty="0"/>
          </a:p>
        </p:txBody>
      </p:sp>
      <p:sp>
        <p:nvSpPr>
          <p:cNvPr id="57" name="Oval 2"/>
          <p:cNvSpPr>
            <a:spLocks noChangeArrowheads="1"/>
          </p:cNvSpPr>
          <p:nvPr/>
        </p:nvSpPr>
        <p:spPr bwMode="auto">
          <a:xfrm>
            <a:off x="1108128" y="1404210"/>
            <a:ext cx="288032" cy="286457"/>
          </a:xfrm>
          <a:prstGeom prst="ellipse">
            <a:avLst/>
          </a:prstGeom>
          <a:solidFill>
            <a:srgbClr val="0070C0"/>
          </a:solidFill>
          <a:ln w="4127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prstClr val="black"/>
              </a:solidFill>
            </a:endParaRPr>
          </a:p>
        </p:txBody>
      </p:sp>
      <p:grpSp>
        <p:nvGrpSpPr>
          <p:cNvPr id="58" name="Gruppieren 57"/>
          <p:cNvGrpSpPr/>
          <p:nvPr/>
        </p:nvGrpSpPr>
        <p:grpSpPr>
          <a:xfrm>
            <a:off x="1110828" y="2387437"/>
            <a:ext cx="282632" cy="286458"/>
            <a:chOff x="2972458" y="4567526"/>
            <a:chExt cx="282632" cy="286458"/>
          </a:xfrm>
        </p:grpSpPr>
        <p:sp>
          <p:nvSpPr>
            <p:cNvPr id="59" name="Oval 2"/>
            <p:cNvSpPr>
              <a:spLocks noChangeArrowheads="1"/>
            </p:cNvSpPr>
            <p:nvPr/>
          </p:nvSpPr>
          <p:spPr bwMode="auto">
            <a:xfrm>
              <a:off x="2972458" y="4567526"/>
              <a:ext cx="144016" cy="286458"/>
            </a:xfrm>
            <a:custGeom>
              <a:avLst/>
              <a:gdLst>
                <a:gd name="connsiteX0" fmla="*/ 0 w 288032"/>
                <a:gd name="connsiteY0" fmla="*/ 143229 h 286457"/>
                <a:gd name="connsiteX1" fmla="*/ 144016 w 288032"/>
                <a:gd name="connsiteY1" fmla="*/ 0 h 286457"/>
                <a:gd name="connsiteX2" fmla="*/ 288032 w 288032"/>
                <a:gd name="connsiteY2" fmla="*/ 143229 h 286457"/>
                <a:gd name="connsiteX3" fmla="*/ 144016 w 288032"/>
                <a:gd name="connsiteY3" fmla="*/ 286458 h 286457"/>
                <a:gd name="connsiteX4" fmla="*/ 0 w 288032"/>
                <a:gd name="connsiteY4" fmla="*/ 143229 h 286457"/>
                <a:gd name="connsiteX0" fmla="*/ 288032 w 379472"/>
                <a:gd name="connsiteY0" fmla="*/ 143229 h 286458"/>
                <a:gd name="connsiteX1" fmla="*/ 144016 w 379472"/>
                <a:gd name="connsiteY1" fmla="*/ 286458 h 286458"/>
                <a:gd name="connsiteX2" fmla="*/ 0 w 379472"/>
                <a:gd name="connsiteY2" fmla="*/ 143229 h 286458"/>
                <a:gd name="connsiteX3" fmla="*/ 144016 w 379472"/>
                <a:gd name="connsiteY3" fmla="*/ 0 h 286458"/>
                <a:gd name="connsiteX4" fmla="*/ 379472 w 379472"/>
                <a:gd name="connsiteY4" fmla="*/ 234669 h 286458"/>
                <a:gd name="connsiteX0" fmla="*/ 288032 w 288032"/>
                <a:gd name="connsiteY0" fmla="*/ 143229 h 286458"/>
                <a:gd name="connsiteX1" fmla="*/ 144016 w 288032"/>
                <a:gd name="connsiteY1" fmla="*/ 286458 h 286458"/>
                <a:gd name="connsiteX2" fmla="*/ 0 w 288032"/>
                <a:gd name="connsiteY2" fmla="*/ 143229 h 286458"/>
                <a:gd name="connsiteX3" fmla="*/ 144016 w 288032"/>
                <a:gd name="connsiteY3" fmla="*/ 0 h 286458"/>
                <a:gd name="connsiteX0" fmla="*/ 144016 w 144016"/>
                <a:gd name="connsiteY0" fmla="*/ 286458 h 286458"/>
                <a:gd name="connsiteX1" fmla="*/ 0 w 144016"/>
                <a:gd name="connsiteY1" fmla="*/ 143229 h 286458"/>
                <a:gd name="connsiteX2" fmla="*/ 144016 w 144016"/>
                <a:gd name="connsiteY2" fmla="*/ 0 h 28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016" h="286458">
                  <a:moveTo>
                    <a:pt x="144016" y="286458"/>
                  </a:moveTo>
                  <a:cubicBezTo>
                    <a:pt x="64478" y="286458"/>
                    <a:pt x="0" y="222332"/>
                    <a:pt x="0" y="143229"/>
                  </a:cubicBezTo>
                  <a:cubicBezTo>
                    <a:pt x="0" y="64126"/>
                    <a:pt x="64478" y="0"/>
                    <a:pt x="144016" y="0"/>
                  </a:cubicBezTo>
                </a:path>
              </a:pathLst>
            </a:custGeom>
            <a:solidFill>
              <a:srgbClr val="3366CC"/>
            </a:solidFill>
            <a:ln w="41275">
              <a:solidFill>
                <a:srgbClr val="3366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60" name="Oval 2"/>
            <p:cNvSpPr>
              <a:spLocks noChangeArrowheads="1"/>
            </p:cNvSpPr>
            <p:nvPr/>
          </p:nvSpPr>
          <p:spPr bwMode="auto">
            <a:xfrm>
              <a:off x="3111074" y="4567526"/>
              <a:ext cx="144016" cy="286458"/>
            </a:xfrm>
            <a:custGeom>
              <a:avLst/>
              <a:gdLst>
                <a:gd name="connsiteX0" fmla="*/ 0 w 288032"/>
                <a:gd name="connsiteY0" fmla="*/ 143229 h 286457"/>
                <a:gd name="connsiteX1" fmla="*/ 144016 w 288032"/>
                <a:gd name="connsiteY1" fmla="*/ 0 h 286457"/>
                <a:gd name="connsiteX2" fmla="*/ 288032 w 288032"/>
                <a:gd name="connsiteY2" fmla="*/ 143229 h 286457"/>
                <a:gd name="connsiteX3" fmla="*/ 144016 w 288032"/>
                <a:gd name="connsiteY3" fmla="*/ 286458 h 286457"/>
                <a:gd name="connsiteX4" fmla="*/ 0 w 288032"/>
                <a:gd name="connsiteY4" fmla="*/ 143229 h 286457"/>
                <a:gd name="connsiteX0" fmla="*/ 0 w 288032"/>
                <a:gd name="connsiteY0" fmla="*/ 143229 h 286458"/>
                <a:gd name="connsiteX1" fmla="*/ 144016 w 288032"/>
                <a:gd name="connsiteY1" fmla="*/ 0 h 286458"/>
                <a:gd name="connsiteX2" fmla="*/ 288032 w 288032"/>
                <a:gd name="connsiteY2" fmla="*/ 143229 h 286458"/>
                <a:gd name="connsiteX3" fmla="*/ 144016 w 288032"/>
                <a:gd name="connsiteY3" fmla="*/ 286458 h 286458"/>
                <a:gd name="connsiteX4" fmla="*/ 91440 w 288032"/>
                <a:gd name="connsiteY4" fmla="*/ 234669 h 286458"/>
                <a:gd name="connsiteX0" fmla="*/ 0 w 288032"/>
                <a:gd name="connsiteY0" fmla="*/ 143229 h 286458"/>
                <a:gd name="connsiteX1" fmla="*/ 144016 w 288032"/>
                <a:gd name="connsiteY1" fmla="*/ 0 h 286458"/>
                <a:gd name="connsiteX2" fmla="*/ 288032 w 288032"/>
                <a:gd name="connsiteY2" fmla="*/ 143229 h 286458"/>
                <a:gd name="connsiteX3" fmla="*/ 144016 w 288032"/>
                <a:gd name="connsiteY3" fmla="*/ 286458 h 286458"/>
                <a:gd name="connsiteX0" fmla="*/ 0 w 144016"/>
                <a:gd name="connsiteY0" fmla="*/ 0 h 286458"/>
                <a:gd name="connsiteX1" fmla="*/ 144016 w 144016"/>
                <a:gd name="connsiteY1" fmla="*/ 143229 h 286458"/>
                <a:gd name="connsiteX2" fmla="*/ 0 w 144016"/>
                <a:gd name="connsiteY2" fmla="*/ 286458 h 28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016" h="286458">
                  <a:moveTo>
                    <a:pt x="0" y="0"/>
                  </a:moveTo>
                  <a:cubicBezTo>
                    <a:pt x="79538" y="0"/>
                    <a:pt x="144016" y="64126"/>
                    <a:pt x="144016" y="143229"/>
                  </a:cubicBezTo>
                  <a:cubicBezTo>
                    <a:pt x="144016" y="222332"/>
                    <a:pt x="79538" y="286458"/>
                    <a:pt x="0" y="286458"/>
                  </a:cubicBezTo>
                </a:path>
              </a:pathLst>
            </a:custGeom>
            <a:noFill/>
            <a:ln w="41275">
              <a:solidFill>
                <a:srgbClr val="3366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uppieren 60"/>
          <p:cNvGrpSpPr/>
          <p:nvPr/>
        </p:nvGrpSpPr>
        <p:grpSpPr>
          <a:xfrm>
            <a:off x="1036120" y="3370665"/>
            <a:ext cx="432048" cy="432048"/>
            <a:chOff x="3784694" y="4497411"/>
            <a:chExt cx="432048" cy="432048"/>
          </a:xfrm>
        </p:grpSpPr>
        <p:sp>
          <p:nvSpPr>
            <p:cNvPr id="62" name="Oval 2"/>
            <p:cNvSpPr>
              <a:spLocks noChangeArrowheads="1"/>
            </p:cNvSpPr>
            <p:nvPr/>
          </p:nvSpPr>
          <p:spPr bwMode="auto">
            <a:xfrm>
              <a:off x="3784694" y="4497411"/>
              <a:ext cx="432048" cy="432048"/>
            </a:xfrm>
            <a:prstGeom prst="ellipse">
              <a:avLst/>
            </a:prstGeom>
            <a:noFill/>
            <a:ln w="41275">
              <a:solidFill>
                <a:srgbClr val="3366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63" name="Oval 2"/>
            <p:cNvSpPr>
              <a:spLocks noChangeArrowheads="1"/>
            </p:cNvSpPr>
            <p:nvPr/>
          </p:nvSpPr>
          <p:spPr bwMode="auto">
            <a:xfrm>
              <a:off x="3888924" y="4608401"/>
              <a:ext cx="223588" cy="216024"/>
            </a:xfrm>
            <a:prstGeom prst="ellipse">
              <a:avLst/>
            </a:prstGeom>
            <a:solidFill>
              <a:srgbClr val="3366CC"/>
            </a:solidFill>
            <a:ln w="41275">
              <a:solidFill>
                <a:srgbClr val="3366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786071" y="4499483"/>
            <a:ext cx="932147" cy="432048"/>
            <a:chOff x="1692118" y="5740424"/>
            <a:chExt cx="932147" cy="432048"/>
          </a:xfrm>
        </p:grpSpPr>
        <p:sp>
          <p:nvSpPr>
            <p:cNvPr id="65" name="Oval 2"/>
            <p:cNvSpPr>
              <a:spLocks noChangeArrowheads="1"/>
            </p:cNvSpPr>
            <p:nvPr/>
          </p:nvSpPr>
          <p:spPr bwMode="auto">
            <a:xfrm>
              <a:off x="1692118" y="5740424"/>
              <a:ext cx="432048" cy="432048"/>
            </a:xfrm>
            <a:prstGeom prst="ellipse">
              <a:avLst/>
            </a:prstGeom>
            <a:noFill/>
            <a:ln w="41275">
              <a:solidFill>
                <a:srgbClr val="3366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66" name="Oval 2"/>
            <p:cNvSpPr>
              <a:spLocks noChangeArrowheads="1"/>
            </p:cNvSpPr>
            <p:nvPr/>
          </p:nvSpPr>
          <p:spPr bwMode="auto">
            <a:xfrm>
              <a:off x="1796348" y="5851414"/>
              <a:ext cx="223588" cy="216024"/>
            </a:xfrm>
            <a:prstGeom prst="ellipse">
              <a:avLst/>
            </a:prstGeom>
            <a:solidFill>
              <a:srgbClr val="3366CC"/>
            </a:solidFill>
            <a:ln w="41275">
              <a:solidFill>
                <a:srgbClr val="3366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cxnSp>
          <p:nvCxnSpPr>
            <p:cNvPr id="67" name="Gerade Verbindung mit Pfeil 66"/>
            <p:cNvCxnSpPr/>
            <p:nvPr/>
          </p:nvCxnSpPr>
          <p:spPr>
            <a:xfrm flipH="1">
              <a:off x="2261216" y="5965271"/>
              <a:ext cx="363049" cy="0"/>
            </a:xfrm>
            <a:prstGeom prst="straightConnector1">
              <a:avLst/>
            </a:prstGeom>
            <a:ln w="41275" cap="sq">
              <a:solidFill>
                <a:srgbClr val="3366CC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Gleichschenkliges Dreieck 67"/>
            <p:cNvSpPr/>
            <p:nvPr/>
          </p:nvSpPr>
          <p:spPr bwMode="auto">
            <a:xfrm rot="16200000">
              <a:off x="2215810" y="5841729"/>
              <a:ext cx="152436" cy="235394"/>
            </a:xfrm>
            <a:prstGeom prst="triangle">
              <a:avLst/>
            </a:prstGeom>
            <a:solidFill>
              <a:srgbClr val="3366CC"/>
            </a:solidFill>
            <a:ln w="41275" algn="ctr">
              <a:solidFill>
                <a:srgbClr val="3366CC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pieren 68"/>
          <p:cNvGrpSpPr/>
          <p:nvPr/>
        </p:nvGrpSpPr>
        <p:grpSpPr>
          <a:xfrm>
            <a:off x="4809233" y="1329840"/>
            <a:ext cx="432048" cy="432048"/>
            <a:chOff x="4857277" y="4465075"/>
            <a:chExt cx="432048" cy="432048"/>
          </a:xfrm>
        </p:grpSpPr>
        <p:sp>
          <p:nvSpPr>
            <p:cNvPr id="70" name="Oval 2"/>
            <p:cNvSpPr>
              <a:spLocks noChangeArrowheads="1"/>
            </p:cNvSpPr>
            <p:nvPr/>
          </p:nvSpPr>
          <p:spPr bwMode="auto">
            <a:xfrm>
              <a:off x="4857277" y="4465075"/>
              <a:ext cx="432048" cy="432048"/>
            </a:xfrm>
            <a:prstGeom prst="ellipse">
              <a:avLst/>
            </a:prstGeom>
            <a:solidFill>
              <a:srgbClr val="0070C0"/>
            </a:solidFill>
            <a:ln w="4127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4961507" y="4573087"/>
              <a:ext cx="223588" cy="216024"/>
            </a:xfrm>
            <a:prstGeom prst="ellipse">
              <a:avLst/>
            </a:prstGeom>
            <a:solidFill>
              <a:schemeClr val="bg1"/>
            </a:solidFill>
            <a:ln w="412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4809233" y="2400165"/>
            <a:ext cx="937843" cy="432048"/>
            <a:chOff x="4809233" y="2400165"/>
            <a:chExt cx="937843" cy="432048"/>
          </a:xfrm>
        </p:grpSpPr>
        <p:cxnSp>
          <p:nvCxnSpPr>
            <p:cNvPr id="73" name="Gerade Verbindung mit Pfeil 72"/>
            <p:cNvCxnSpPr/>
            <p:nvPr/>
          </p:nvCxnSpPr>
          <p:spPr>
            <a:xfrm flipH="1">
              <a:off x="5384027" y="2627485"/>
              <a:ext cx="363049" cy="0"/>
            </a:xfrm>
            <a:prstGeom prst="straightConnector1">
              <a:avLst/>
            </a:prstGeom>
            <a:ln w="41275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2"/>
            <p:cNvSpPr>
              <a:spLocks noChangeArrowheads="1"/>
            </p:cNvSpPr>
            <p:nvPr/>
          </p:nvSpPr>
          <p:spPr bwMode="auto">
            <a:xfrm>
              <a:off x="4809233" y="2400165"/>
              <a:ext cx="432048" cy="432048"/>
            </a:xfrm>
            <a:prstGeom prst="ellipse">
              <a:avLst/>
            </a:prstGeom>
            <a:solidFill>
              <a:srgbClr val="0070C0"/>
            </a:solidFill>
            <a:ln w="4127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75" name="Oval 2"/>
            <p:cNvSpPr>
              <a:spLocks noChangeArrowheads="1"/>
            </p:cNvSpPr>
            <p:nvPr/>
          </p:nvSpPr>
          <p:spPr bwMode="auto">
            <a:xfrm>
              <a:off x="4913463" y="2508177"/>
              <a:ext cx="223588" cy="216024"/>
            </a:xfrm>
            <a:prstGeom prst="ellipse">
              <a:avLst/>
            </a:prstGeom>
            <a:solidFill>
              <a:schemeClr val="bg1"/>
            </a:solidFill>
            <a:ln w="412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76" name="Gleichschenkliges Dreieck 75"/>
            <p:cNvSpPr/>
            <p:nvPr/>
          </p:nvSpPr>
          <p:spPr bwMode="auto">
            <a:xfrm rot="16200000">
              <a:off x="5346867" y="2509789"/>
              <a:ext cx="152436" cy="235394"/>
            </a:xfrm>
            <a:prstGeom prst="triangle">
              <a:avLst/>
            </a:prstGeom>
            <a:solidFill>
              <a:srgbClr val="0070C0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962152" y="5628301"/>
            <a:ext cx="579984" cy="576064"/>
            <a:chOff x="7674075" y="4573087"/>
            <a:chExt cx="579984" cy="576064"/>
          </a:xfrm>
        </p:grpSpPr>
        <p:sp>
          <p:nvSpPr>
            <p:cNvPr id="78" name="Oval 2"/>
            <p:cNvSpPr>
              <a:spLocks noChangeArrowheads="1"/>
            </p:cNvSpPr>
            <p:nvPr/>
          </p:nvSpPr>
          <p:spPr bwMode="auto">
            <a:xfrm>
              <a:off x="7677407" y="4573087"/>
              <a:ext cx="576652" cy="576064"/>
            </a:xfrm>
            <a:prstGeom prst="ellipse">
              <a:avLst/>
            </a:prstGeom>
            <a:noFill/>
            <a:ln w="4762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79" name="Rechteck 78"/>
            <p:cNvSpPr/>
            <p:nvPr/>
          </p:nvSpPr>
          <p:spPr>
            <a:xfrm>
              <a:off x="7674075" y="4573087"/>
              <a:ext cx="579395" cy="576064"/>
            </a:xfrm>
            <a:prstGeom prst="rect">
              <a:avLst/>
            </a:prstGeom>
            <a:noFill/>
            <a:ln w="476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80" name="Freeform 4"/>
            <p:cNvSpPr>
              <a:spLocks/>
            </p:cNvSpPr>
            <p:nvPr/>
          </p:nvSpPr>
          <p:spPr bwMode="auto">
            <a:xfrm>
              <a:off x="7796664" y="4785110"/>
              <a:ext cx="323850" cy="76200"/>
            </a:xfrm>
            <a:custGeom>
              <a:avLst/>
              <a:gdLst>
                <a:gd name="T0" fmla="*/ 0 w 510"/>
                <a:gd name="T1" fmla="*/ 90 h 122"/>
                <a:gd name="T2" fmla="*/ 165 w 510"/>
                <a:gd name="T3" fmla="*/ 15 h 122"/>
                <a:gd name="T4" fmla="*/ 345 w 510"/>
                <a:gd name="T5" fmla="*/ 120 h 122"/>
                <a:gd name="T6" fmla="*/ 510 w 510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0" h="122">
                  <a:moveTo>
                    <a:pt x="0" y="90"/>
                  </a:moveTo>
                  <a:cubicBezTo>
                    <a:pt x="27" y="75"/>
                    <a:pt x="108" y="10"/>
                    <a:pt x="165" y="15"/>
                  </a:cubicBezTo>
                  <a:cubicBezTo>
                    <a:pt x="222" y="20"/>
                    <a:pt x="288" y="122"/>
                    <a:pt x="345" y="120"/>
                  </a:cubicBezTo>
                  <a:cubicBezTo>
                    <a:pt x="402" y="118"/>
                    <a:pt x="476" y="25"/>
                    <a:pt x="510" y="0"/>
                  </a:cubicBezTo>
                </a:path>
              </a:pathLst>
            </a:custGeom>
            <a:noFill/>
            <a:ln w="47625" cap="flat" cmpd="sng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81" name="Freeform 5"/>
            <p:cNvSpPr>
              <a:spLocks/>
            </p:cNvSpPr>
            <p:nvPr/>
          </p:nvSpPr>
          <p:spPr bwMode="auto">
            <a:xfrm>
              <a:off x="7796664" y="4875773"/>
              <a:ext cx="338137" cy="63500"/>
            </a:xfrm>
            <a:custGeom>
              <a:avLst/>
              <a:gdLst>
                <a:gd name="T0" fmla="*/ 0 w 532"/>
                <a:gd name="T1" fmla="*/ 97 h 101"/>
                <a:gd name="T2" fmla="*/ 157 w 532"/>
                <a:gd name="T3" fmla="*/ 1 h 101"/>
                <a:gd name="T4" fmla="*/ 358 w 532"/>
                <a:gd name="T5" fmla="*/ 101 h 101"/>
                <a:gd name="T6" fmla="*/ 532 w 532"/>
                <a:gd name="T7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2" h="101">
                  <a:moveTo>
                    <a:pt x="0" y="97"/>
                  </a:moveTo>
                  <a:cubicBezTo>
                    <a:pt x="26" y="81"/>
                    <a:pt x="97" y="0"/>
                    <a:pt x="157" y="1"/>
                  </a:cubicBezTo>
                  <a:cubicBezTo>
                    <a:pt x="217" y="2"/>
                    <a:pt x="296" y="101"/>
                    <a:pt x="358" y="101"/>
                  </a:cubicBezTo>
                  <a:cubicBezTo>
                    <a:pt x="420" y="101"/>
                    <a:pt x="496" y="22"/>
                    <a:pt x="532" y="1"/>
                  </a:cubicBezTo>
                </a:path>
              </a:pathLst>
            </a:custGeom>
            <a:noFill/>
            <a:ln w="47625" cap="flat" cmpd="sng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2" name="Gruppieren 81"/>
          <p:cNvGrpSpPr/>
          <p:nvPr/>
        </p:nvGrpSpPr>
        <p:grpSpPr>
          <a:xfrm>
            <a:off x="4442682" y="3702719"/>
            <a:ext cx="1209540" cy="214224"/>
            <a:chOff x="5929928" y="4398167"/>
            <a:chExt cx="1209540" cy="214224"/>
          </a:xfrm>
        </p:grpSpPr>
        <p:cxnSp>
          <p:nvCxnSpPr>
            <p:cNvPr id="83" name="Gerade Verbindung mit Pfeil 82"/>
            <p:cNvCxnSpPr/>
            <p:nvPr/>
          </p:nvCxnSpPr>
          <p:spPr>
            <a:xfrm flipH="1" flipV="1">
              <a:off x="5929928" y="4505279"/>
              <a:ext cx="1090692" cy="1"/>
            </a:xfrm>
            <a:prstGeom prst="straightConnector1">
              <a:avLst/>
            </a:prstGeom>
            <a:ln w="53975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2"/>
            <p:cNvSpPr>
              <a:spLocks noChangeArrowheads="1"/>
            </p:cNvSpPr>
            <p:nvPr/>
          </p:nvSpPr>
          <p:spPr bwMode="auto">
            <a:xfrm>
              <a:off x="6915349" y="4398167"/>
              <a:ext cx="224119" cy="214224"/>
            </a:xfrm>
            <a:prstGeom prst="ellipse">
              <a:avLst/>
            </a:prstGeom>
            <a:solidFill>
              <a:srgbClr val="0070C0"/>
            </a:solidFill>
            <a:ln w="4127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5540162" y="4915957"/>
            <a:ext cx="1484780" cy="444701"/>
            <a:chOff x="4260460" y="4640483"/>
            <a:chExt cx="1823708" cy="510541"/>
          </a:xfrm>
        </p:grpSpPr>
        <p:cxnSp>
          <p:nvCxnSpPr>
            <p:cNvPr id="4" name="Gerader Verbinder 3"/>
            <p:cNvCxnSpPr/>
            <p:nvPr/>
          </p:nvCxnSpPr>
          <p:spPr>
            <a:xfrm flipV="1">
              <a:off x="4937760" y="4649488"/>
              <a:ext cx="482214" cy="494012"/>
            </a:xfrm>
            <a:prstGeom prst="line">
              <a:avLst/>
            </a:prstGeom>
            <a:ln w="444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Gerader Verbinder 131"/>
            <p:cNvCxnSpPr/>
            <p:nvPr/>
          </p:nvCxnSpPr>
          <p:spPr>
            <a:xfrm flipV="1">
              <a:off x="5419974" y="4640483"/>
              <a:ext cx="664194" cy="9005"/>
            </a:xfrm>
            <a:prstGeom prst="line">
              <a:avLst/>
            </a:prstGeom>
            <a:ln w="444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Gerader Verbinder 132"/>
            <p:cNvCxnSpPr/>
            <p:nvPr/>
          </p:nvCxnSpPr>
          <p:spPr>
            <a:xfrm flipV="1">
              <a:off x="4260460" y="5142019"/>
              <a:ext cx="664194" cy="9005"/>
            </a:xfrm>
            <a:prstGeom prst="line">
              <a:avLst/>
            </a:prstGeom>
            <a:ln w="444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" name="Textfeld 133"/>
          <p:cNvSpPr txBox="1"/>
          <p:nvPr/>
        </p:nvSpPr>
        <p:spPr>
          <a:xfrm>
            <a:off x="1742842" y="5469322"/>
            <a:ext cx="27991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Löschwasservorrat in orts-</a:t>
            </a:r>
            <a:br>
              <a:rPr lang="de-DE" dirty="0" smtClean="0"/>
            </a:br>
            <a:r>
              <a:rPr lang="de-DE" dirty="0" smtClean="0"/>
              <a:t>fester Einrichtung (Behälter,</a:t>
            </a:r>
            <a:br>
              <a:rPr lang="de-DE" dirty="0" smtClean="0"/>
            </a:br>
            <a:r>
              <a:rPr lang="de-DE" dirty="0" smtClean="0"/>
              <a:t>Becken, Zisterne, Brunnen)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5860049" y="3494630"/>
            <a:ext cx="2849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Werfer ortsfest (Ausrichtung</a:t>
            </a:r>
            <a:br>
              <a:rPr lang="de-DE" dirty="0" smtClean="0"/>
            </a:br>
            <a:r>
              <a:rPr lang="de-DE" dirty="0" smtClean="0"/>
              <a:t>je nach Arbeitsrichtung)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736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Hilfszeichen zur Lagedarstellung</a:t>
            </a:r>
            <a:r>
              <a:rPr lang="de-DE" sz="1800" dirty="0" smtClean="0"/>
              <a:t> (nicht Inhalt der RL E-27)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177654" y="1484784"/>
            <a:ext cx="3088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Schadensraum (z.B. Umfang</a:t>
            </a:r>
            <a:br>
              <a:rPr lang="de-DE" dirty="0" smtClean="0"/>
            </a:br>
            <a:r>
              <a:rPr lang="de-DE" dirty="0" smtClean="0"/>
              <a:t>eines Brandes, Ölaustritt, usw.)</a:t>
            </a:r>
            <a:endParaRPr lang="de-DE" dirty="0"/>
          </a:p>
        </p:txBody>
      </p:sp>
      <p:sp>
        <p:nvSpPr>
          <p:cNvPr id="44" name="Ellipse 43"/>
          <p:cNvSpPr/>
          <p:nvPr/>
        </p:nvSpPr>
        <p:spPr bwMode="auto">
          <a:xfrm>
            <a:off x="755576" y="1340768"/>
            <a:ext cx="1422078" cy="2317626"/>
          </a:xfrm>
          <a:custGeom>
            <a:avLst/>
            <a:gdLst>
              <a:gd name="connsiteX0" fmla="*/ 0 w 2755569"/>
              <a:gd name="connsiteY0" fmla="*/ 732087 h 1464173"/>
              <a:gd name="connsiteX1" fmla="*/ 1377785 w 2755569"/>
              <a:gd name="connsiteY1" fmla="*/ 0 h 1464173"/>
              <a:gd name="connsiteX2" fmla="*/ 2755570 w 2755569"/>
              <a:gd name="connsiteY2" fmla="*/ 732087 h 1464173"/>
              <a:gd name="connsiteX3" fmla="*/ 1377785 w 2755569"/>
              <a:gd name="connsiteY3" fmla="*/ 1464174 h 1464173"/>
              <a:gd name="connsiteX4" fmla="*/ 0 w 2755569"/>
              <a:gd name="connsiteY4" fmla="*/ 732087 h 1464173"/>
              <a:gd name="connsiteX0" fmla="*/ 29699 w 2785269"/>
              <a:gd name="connsiteY0" fmla="*/ 1829367 h 2561454"/>
              <a:gd name="connsiteX1" fmla="*/ 813124 w 2785269"/>
              <a:gd name="connsiteY1" fmla="*/ 0 h 2561454"/>
              <a:gd name="connsiteX2" fmla="*/ 2785269 w 2785269"/>
              <a:gd name="connsiteY2" fmla="*/ 1829367 h 2561454"/>
              <a:gd name="connsiteX3" fmla="*/ 1407484 w 2785269"/>
              <a:gd name="connsiteY3" fmla="*/ 2561454 h 2561454"/>
              <a:gd name="connsiteX4" fmla="*/ 29699 w 2785269"/>
              <a:gd name="connsiteY4" fmla="*/ 1829367 h 2561454"/>
              <a:gd name="connsiteX0" fmla="*/ 10167 w 1492096"/>
              <a:gd name="connsiteY0" fmla="*/ 1837408 h 2585571"/>
              <a:gd name="connsiteX1" fmla="*/ 793592 w 1492096"/>
              <a:gd name="connsiteY1" fmla="*/ 8041 h 2585571"/>
              <a:gd name="connsiteX2" fmla="*/ 1394137 w 1492096"/>
              <a:gd name="connsiteY2" fmla="*/ 1220188 h 2585571"/>
              <a:gd name="connsiteX3" fmla="*/ 1387952 w 1492096"/>
              <a:gd name="connsiteY3" fmla="*/ 2569495 h 2585571"/>
              <a:gd name="connsiteX4" fmla="*/ 10167 w 1492096"/>
              <a:gd name="connsiteY4" fmla="*/ 1837408 h 2585571"/>
              <a:gd name="connsiteX0" fmla="*/ 9 w 1383979"/>
              <a:gd name="connsiteY0" fmla="*/ 1837408 h 2352069"/>
              <a:gd name="connsiteX1" fmla="*/ 783434 w 1383979"/>
              <a:gd name="connsiteY1" fmla="*/ 8041 h 2352069"/>
              <a:gd name="connsiteX2" fmla="*/ 1383979 w 1383979"/>
              <a:gd name="connsiteY2" fmla="*/ 1220188 h 2352069"/>
              <a:gd name="connsiteX3" fmla="*/ 768194 w 1383979"/>
              <a:gd name="connsiteY3" fmla="*/ 2325655 h 2352069"/>
              <a:gd name="connsiteX4" fmla="*/ 9 w 1383979"/>
              <a:gd name="connsiteY4" fmla="*/ 1837408 h 2352069"/>
              <a:gd name="connsiteX0" fmla="*/ 8 w 1422078"/>
              <a:gd name="connsiteY0" fmla="*/ 1227393 h 2317626"/>
              <a:gd name="connsiteX1" fmla="*/ 821533 w 1422078"/>
              <a:gd name="connsiteY1" fmla="*/ 6 h 2317626"/>
              <a:gd name="connsiteX2" fmla="*/ 1422078 w 1422078"/>
              <a:gd name="connsiteY2" fmla="*/ 1212153 h 2317626"/>
              <a:gd name="connsiteX3" fmla="*/ 806293 w 1422078"/>
              <a:gd name="connsiteY3" fmla="*/ 2317620 h 2317626"/>
              <a:gd name="connsiteX4" fmla="*/ 8 w 1422078"/>
              <a:gd name="connsiteY4" fmla="*/ 1227393 h 2317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2078" h="2317626">
                <a:moveTo>
                  <a:pt x="8" y="1227393"/>
                </a:moveTo>
                <a:cubicBezTo>
                  <a:pt x="2548" y="841124"/>
                  <a:pt x="584521" y="2546"/>
                  <a:pt x="821533" y="6"/>
                </a:cubicBezTo>
                <a:cubicBezTo>
                  <a:pt x="1058545" y="-2534"/>
                  <a:pt x="1422078" y="807833"/>
                  <a:pt x="1422078" y="1212153"/>
                </a:cubicBezTo>
                <a:cubicBezTo>
                  <a:pt x="1422078" y="1616473"/>
                  <a:pt x="1043305" y="2315080"/>
                  <a:pt x="806293" y="2317620"/>
                </a:cubicBezTo>
                <a:cubicBezTo>
                  <a:pt x="569281" y="2320160"/>
                  <a:pt x="-2532" y="1613662"/>
                  <a:pt x="8" y="1227393"/>
                </a:cubicBezTo>
                <a:close/>
              </a:path>
            </a:pathLst>
          </a:custGeom>
          <a:noFill/>
          <a:ln w="47625" algn="ctr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Freihandform 4"/>
          <p:cNvSpPr/>
          <p:nvPr/>
        </p:nvSpPr>
        <p:spPr bwMode="auto">
          <a:xfrm>
            <a:off x="708077" y="2987039"/>
            <a:ext cx="1306145" cy="1488293"/>
          </a:xfrm>
          <a:custGeom>
            <a:avLst/>
            <a:gdLst>
              <a:gd name="connsiteX0" fmla="*/ 594360 w 1577340"/>
              <a:gd name="connsiteY0" fmla="*/ 0 h 1455420"/>
              <a:gd name="connsiteX1" fmla="*/ 0 w 1577340"/>
              <a:gd name="connsiteY1" fmla="*/ 1173480 h 1455420"/>
              <a:gd name="connsiteX2" fmla="*/ 1409700 w 1577340"/>
              <a:gd name="connsiteY2" fmla="*/ 1455420 h 1455420"/>
              <a:gd name="connsiteX3" fmla="*/ 1577340 w 1577340"/>
              <a:gd name="connsiteY3" fmla="*/ 609600 h 1455420"/>
              <a:gd name="connsiteX4" fmla="*/ 1470660 w 1577340"/>
              <a:gd name="connsiteY4" fmla="*/ 144780 h 1455420"/>
              <a:gd name="connsiteX0" fmla="*/ 320040 w 1303020"/>
              <a:gd name="connsiteY0" fmla="*/ 0 h 1455420"/>
              <a:gd name="connsiteX1" fmla="*/ 0 w 1303020"/>
              <a:gd name="connsiteY1" fmla="*/ 769620 h 1455420"/>
              <a:gd name="connsiteX2" fmla="*/ 1135380 w 1303020"/>
              <a:gd name="connsiteY2" fmla="*/ 1455420 h 1455420"/>
              <a:gd name="connsiteX3" fmla="*/ 1303020 w 1303020"/>
              <a:gd name="connsiteY3" fmla="*/ 609600 h 1455420"/>
              <a:gd name="connsiteX4" fmla="*/ 1196340 w 1303020"/>
              <a:gd name="connsiteY4" fmla="*/ 144780 h 1455420"/>
              <a:gd name="connsiteX0" fmla="*/ 350990 w 1333970"/>
              <a:gd name="connsiteY0" fmla="*/ 0 h 1456508"/>
              <a:gd name="connsiteX1" fmla="*/ 30950 w 1333970"/>
              <a:gd name="connsiteY1" fmla="*/ 769620 h 1456508"/>
              <a:gd name="connsiteX2" fmla="*/ 1166330 w 1333970"/>
              <a:gd name="connsiteY2" fmla="*/ 1455420 h 1456508"/>
              <a:gd name="connsiteX3" fmla="*/ 1333970 w 1333970"/>
              <a:gd name="connsiteY3" fmla="*/ 609600 h 1456508"/>
              <a:gd name="connsiteX4" fmla="*/ 1227290 w 1333970"/>
              <a:gd name="connsiteY4" fmla="*/ 144780 h 1456508"/>
              <a:gd name="connsiteX0" fmla="*/ 350990 w 1333970"/>
              <a:gd name="connsiteY0" fmla="*/ 0 h 1497816"/>
              <a:gd name="connsiteX1" fmla="*/ 30950 w 1333970"/>
              <a:gd name="connsiteY1" fmla="*/ 769620 h 1497816"/>
              <a:gd name="connsiteX2" fmla="*/ 1166330 w 1333970"/>
              <a:gd name="connsiteY2" fmla="*/ 1455420 h 1497816"/>
              <a:gd name="connsiteX3" fmla="*/ 1333970 w 1333970"/>
              <a:gd name="connsiteY3" fmla="*/ 609600 h 1497816"/>
              <a:gd name="connsiteX4" fmla="*/ 1227290 w 1333970"/>
              <a:gd name="connsiteY4" fmla="*/ 144780 h 1497816"/>
              <a:gd name="connsiteX0" fmla="*/ 350990 w 1343357"/>
              <a:gd name="connsiteY0" fmla="*/ 0 h 1497816"/>
              <a:gd name="connsiteX1" fmla="*/ 30950 w 1343357"/>
              <a:gd name="connsiteY1" fmla="*/ 769620 h 1497816"/>
              <a:gd name="connsiteX2" fmla="*/ 1166330 w 1343357"/>
              <a:gd name="connsiteY2" fmla="*/ 1455420 h 1497816"/>
              <a:gd name="connsiteX3" fmla="*/ 1333970 w 1343357"/>
              <a:gd name="connsiteY3" fmla="*/ 609600 h 1497816"/>
              <a:gd name="connsiteX4" fmla="*/ 1227290 w 1343357"/>
              <a:gd name="connsiteY4" fmla="*/ 144780 h 1497816"/>
              <a:gd name="connsiteX0" fmla="*/ 322722 w 1315089"/>
              <a:gd name="connsiteY0" fmla="*/ 0 h 1471439"/>
              <a:gd name="connsiteX1" fmla="*/ 33162 w 1315089"/>
              <a:gd name="connsiteY1" fmla="*/ 1074420 h 1471439"/>
              <a:gd name="connsiteX2" fmla="*/ 1138062 w 1315089"/>
              <a:gd name="connsiteY2" fmla="*/ 1455420 h 1471439"/>
              <a:gd name="connsiteX3" fmla="*/ 1305702 w 1315089"/>
              <a:gd name="connsiteY3" fmla="*/ 609600 h 1471439"/>
              <a:gd name="connsiteX4" fmla="*/ 1199022 w 1315089"/>
              <a:gd name="connsiteY4" fmla="*/ 144780 h 1471439"/>
              <a:gd name="connsiteX0" fmla="*/ 313193 w 1304127"/>
              <a:gd name="connsiteY0" fmla="*/ 0 h 1213999"/>
              <a:gd name="connsiteX1" fmla="*/ 23633 w 1304127"/>
              <a:gd name="connsiteY1" fmla="*/ 1074420 h 1213999"/>
              <a:gd name="connsiteX2" fmla="*/ 960893 w 1304127"/>
              <a:gd name="connsiteY2" fmla="*/ 1150620 h 1213999"/>
              <a:gd name="connsiteX3" fmla="*/ 1296173 w 1304127"/>
              <a:gd name="connsiteY3" fmla="*/ 609600 h 1213999"/>
              <a:gd name="connsiteX4" fmla="*/ 1189493 w 1304127"/>
              <a:gd name="connsiteY4" fmla="*/ 144780 h 1213999"/>
              <a:gd name="connsiteX0" fmla="*/ 313193 w 1275856"/>
              <a:gd name="connsiteY0" fmla="*/ 0 h 1213491"/>
              <a:gd name="connsiteX1" fmla="*/ 23633 w 1275856"/>
              <a:gd name="connsiteY1" fmla="*/ 1074420 h 1213491"/>
              <a:gd name="connsiteX2" fmla="*/ 960893 w 1275856"/>
              <a:gd name="connsiteY2" fmla="*/ 1150620 h 1213491"/>
              <a:gd name="connsiteX3" fmla="*/ 1265693 w 1275856"/>
              <a:gd name="connsiteY3" fmla="*/ 617220 h 1213491"/>
              <a:gd name="connsiteX4" fmla="*/ 1189493 w 1275856"/>
              <a:gd name="connsiteY4" fmla="*/ 144780 h 1213491"/>
              <a:gd name="connsiteX0" fmla="*/ 175842 w 1306145"/>
              <a:gd name="connsiteY0" fmla="*/ 0 h 1488293"/>
              <a:gd name="connsiteX1" fmla="*/ 53922 w 1306145"/>
              <a:gd name="connsiteY1" fmla="*/ 1333500 h 1488293"/>
              <a:gd name="connsiteX2" fmla="*/ 991182 w 1306145"/>
              <a:gd name="connsiteY2" fmla="*/ 1409700 h 1488293"/>
              <a:gd name="connsiteX3" fmla="*/ 1295982 w 1306145"/>
              <a:gd name="connsiteY3" fmla="*/ 876300 h 1488293"/>
              <a:gd name="connsiteX4" fmla="*/ 1219782 w 1306145"/>
              <a:gd name="connsiteY4" fmla="*/ 403860 h 148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6145" h="1488293">
                <a:moveTo>
                  <a:pt x="175842" y="0"/>
                </a:moveTo>
                <a:cubicBezTo>
                  <a:pt x="69162" y="256540"/>
                  <a:pt x="-81968" y="1098550"/>
                  <a:pt x="53922" y="1333500"/>
                </a:cubicBezTo>
                <a:cubicBezTo>
                  <a:pt x="189812" y="1568450"/>
                  <a:pt x="784172" y="1485900"/>
                  <a:pt x="991182" y="1409700"/>
                </a:cubicBezTo>
                <a:cubicBezTo>
                  <a:pt x="1198192" y="1333500"/>
                  <a:pt x="1257882" y="1043940"/>
                  <a:pt x="1295982" y="876300"/>
                </a:cubicBezTo>
                <a:cubicBezTo>
                  <a:pt x="1334082" y="708660"/>
                  <a:pt x="1255342" y="558800"/>
                  <a:pt x="1219782" y="403860"/>
                </a:cubicBezTo>
              </a:path>
            </a:pathLst>
          </a:custGeom>
          <a:noFill/>
          <a:ln w="41275" cap="rnd" algn="ctr">
            <a:solidFill>
              <a:srgbClr val="FF0000"/>
            </a:solidFill>
            <a:prstDash val="sys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2213361" y="3573016"/>
            <a:ext cx="2721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Erwartete Ausdehnung des</a:t>
            </a:r>
            <a:br>
              <a:rPr lang="de-DE" dirty="0" smtClean="0"/>
            </a:br>
            <a:r>
              <a:rPr lang="de-DE" dirty="0" smtClean="0"/>
              <a:t>Schadensraumes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 flipV="1">
            <a:off x="821089" y="5111853"/>
            <a:ext cx="1080120" cy="216024"/>
          </a:xfrm>
          <a:prstGeom prst="straightConnector1">
            <a:avLst/>
          </a:prstGeom>
          <a:ln w="38100" cap="sq">
            <a:solidFill>
              <a:srgbClr val="0070C0"/>
            </a:solidFill>
            <a:miter lim="800000"/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V="1">
            <a:off x="821089" y="5856386"/>
            <a:ext cx="1080120" cy="216024"/>
          </a:xfrm>
          <a:prstGeom prst="straightConnector1">
            <a:avLst/>
          </a:prstGeom>
          <a:ln w="38100" cap="sq">
            <a:solidFill>
              <a:schemeClr val="tx1"/>
            </a:solidFill>
            <a:prstDash val="sysDash"/>
            <a:miter lim="800000"/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2213361" y="4788687"/>
            <a:ext cx="2858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Angriffs- od. Marschrichtung</a:t>
            </a:r>
            <a:br>
              <a:rPr lang="de-DE" dirty="0" smtClean="0"/>
            </a:br>
            <a:r>
              <a:rPr lang="de-DE" dirty="0" smtClean="0"/>
              <a:t>eigener Kräfte</a:t>
            </a:r>
            <a:endParaRPr lang="de-DE" dirty="0"/>
          </a:p>
        </p:txBody>
      </p:sp>
      <p:sp>
        <p:nvSpPr>
          <p:cNvPr id="55" name="Textfeld 54"/>
          <p:cNvSpPr txBox="1"/>
          <p:nvPr/>
        </p:nvSpPr>
        <p:spPr>
          <a:xfrm>
            <a:off x="2190521" y="5641232"/>
            <a:ext cx="3068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Geplante Angriffs- od.</a:t>
            </a:r>
            <a:br>
              <a:rPr lang="de-DE" dirty="0" smtClean="0"/>
            </a:br>
            <a:r>
              <a:rPr lang="de-DE" dirty="0" smtClean="0"/>
              <a:t>Marschrichtung anderer Kräfte</a:t>
            </a:r>
            <a:endParaRPr lang="de-DE" dirty="0"/>
          </a:p>
        </p:txBody>
      </p:sp>
      <p:grpSp>
        <p:nvGrpSpPr>
          <p:cNvPr id="56" name="Gruppieren 55"/>
          <p:cNvGrpSpPr/>
          <p:nvPr/>
        </p:nvGrpSpPr>
        <p:grpSpPr>
          <a:xfrm>
            <a:off x="7020272" y="4021265"/>
            <a:ext cx="927644" cy="239544"/>
            <a:chOff x="1212374" y="3957018"/>
            <a:chExt cx="927644" cy="239544"/>
          </a:xfrm>
        </p:grpSpPr>
        <p:cxnSp>
          <p:nvCxnSpPr>
            <p:cNvPr id="72" name="Gerade Verbindung 3"/>
            <p:cNvCxnSpPr/>
            <p:nvPr/>
          </p:nvCxnSpPr>
          <p:spPr>
            <a:xfrm>
              <a:off x="1217225" y="4196562"/>
              <a:ext cx="917942" cy="0"/>
            </a:xfrm>
            <a:prstGeom prst="line">
              <a:avLst/>
            </a:prstGeom>
            <a:ln w="635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hteck 84"/>
            <p:cNvSpPr/>
            <p:nvPr/>
          </p:nvSpPr>
          <p:spPr>
            <a:xfrm>
              <a:off x="1212374" y="3957018"/>
              <a:ext cx="927644" cy="2395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km</a:t>
              </a:r>
              <a:endParaRPr lang="de-AT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6" name="Gruppieren 85"/>
          <p:cNvGrpSpPr/>
          <p:nvPr/>
        </p:nvGrpSpPr>
        <p:grpSpPr>
          <a:xfrm>
            <a:off x="7305470" y="2791385"/>
            <a:ext cx="368320" cy="777627"/>
            <a:chOff x="782559" y="3659916"/>
            <a:chExt cx="368320" cy="777627"/>
          </a:xfrm>
        </p:grpSpPr>
        <p:sp>
          <p:nvSpPr>
            <p:cNvPr id="87" name="Rechteck 86"/>
            <p:cNvSpPr/>
            <p:nvPr/>
          </p:nvSpPr>
          <p:spPr>
            <a:xfrm>
              <a:off x="782559" y="3808725"/>
              <a:ext cx="368320" cy="6288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3200" b="1" dirty="0" smtClean="0">
                  <a:solidFill>
                    <a:prstClr val="black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N</a:t>
              </a:r>
              <a:endParaRPr lang="de-AT" sz="3200" b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8" name="Gerade Verbindung mit Pfeil 87"/>
            <p:cNvCxnSpPr/>
            <p:nvPr/>
          </p:nvCxnSpPr>
          <p:spPr>
            <a:xfrm flipV="1">
              <a:off x="966719" y="3659916"/>
              <a:ext cx="0" cy="733064"/>
            </a:xfrm>
            <a:prstGeom prst="straightConnector1">
              <a:avLst/>
            </a:prstGeom>
            <a:ln w="44450" cap="sq">
              <a:solidFill>
                <a:schemeClr val="tx1"/>
              </a:solidFill>
              <a:beve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uppieren 88"/>
          <p:cNvGrpSpPr/>
          <p:nvPr/>
        </p:nvGrpSpPr>
        <p:grpSpPr>
          <a:xfrm>
            <a:off x="7128371" y="1394107"/>
            <a:ext cx="614743" cy="1061154"/>
            <a:chOff x="996436" y="2323810"/>
            <a:chExt cx="614743" cy="1061154"/>
          </a:xfrm>
        </p:grpSpPr>
        <p:cxnSp>
          <p:nvCxnSpPr>
            <p:cNvPr id="90" name="Gerade Verbindung mit Pfeil 89"/>
            <p:cNvCxnSpPr/>
            <p:nvPr/>
          </p:nvCxnSpPr>
          <p:spPr>
            <a:xfrm>
              <a:off x="1012993" y="2323810"/>
              <a:ext cx="507998" cy="1061154"/>
            </a:xfrm>
            <a:prstGeom prst="straightConnector1">
              <a:avLst/>
            </a:prstGeom>
            <a:ln w="25400" cap="sq">
              <a:solidFill>
                <a:schemeClr val="tx1"/>
              </a:solidFill>
              <a:beve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hteck 90"/>
            <p:cNvSpPr/>
            <p:nvPr/>
          </p:nvSpPr>
          <p:spPr>
            <a:xfrm rot="3849162">
              <a:off x="839986" y="2519126"/>
              <a:ext cx="927644" cy="6147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de-AT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Wind</a:t>
              </a:r>
            </a:p>
            <a:p>
              <a:pPr algn="ctr"/>
              <a:r>
                <a:rPr lang="de-A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de-AT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 km/h</a:t>
              </a:r>
              <a:endParaRPr lang="de-A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2" name="Gruppieren 91"/>
          <p:cNvGrpSpPr/>
          <p:nvPr/>
        </p:nvGrpSpPr>
        <p:grpSpPr>
          <a:xfrm>
            <a:off x="6422389" y="5057431"/>
            <a:ext cx="2323060" cy="283263"/>
            <a:chOff x="782559" y="4924552"/>
            <a:chExt cx="2323060" cy="283263"/>
          </a:xfrm>
        </p:grpSpPr>
        <p:cxnSp>
          <p:nvCxnSpPr>
            <p:cNvPr id="93" name="Gerade Verbindung 74"/>
            <p:cNvCxnSpPr/>
            <p:nvPr/>
          </p:nvCxnSpPr>
          <p:spPr>
            <a:xfrm>
              <a:off x="902161" y="5207082"/>
              <a:ext cx="1793923" cy="733"/>
            </a:xfrm>
            <a:prstGeom prst="line">
              <a:avLst/>
            </a:prstGeom>
            <a:ln w="63500" cap="sq" cmpd="dbl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hteck 93"/>
            <p:cNvSpPr/>
            <p:nvPr/>
          </p:nvSpPr>
          <p:spPr>
            <a:xfrm>
              <a:off x="782559" y="4924552"/>
              <a:ext cx="2323060" cy="2542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lang="de-AT" sz="125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      5     10    15     20    25 m</a:t>
              </a:r>
              <a:endParaRPr lang="de-AT" sz="12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5" name="Gerade Verbindung 76"/>
            <p:cNvCxnSpPr/>
            <p:nvPr/>
          </p:nvCxnSpPr>
          <p:spPr>
            <a:xfrm>
              <a:off x="901627" y="5206796"/>
              <a:ext cx="306970" cy="0"/>
            </a:xfrm>
            <a:prstGeom prst="line">
              <a:avLst/>
            </a:prstGeom>
            <a:ln w="635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 Verbindung 77"/>
            <p:cNvCxnSpPr/>
            <p:nvPr/>
          </p:nvCxnSpPr>
          <p:spPr>
            <a:xfrm>
              <a:off x="1642428" y="5207815"/>
              <a:ext cx="306970" cy="0"/>
            </a:xfrm>
            <a:prstGeom prst="line">
              <a:avLst/>
            </a:prstGeom>
            <a:ln w="635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78"/>
            <p:cNvCxnSpPr/>
            <p:nvPr/>
          </p:nvCxnSpPr>
          <p:spPr>
            <a:xfrm>
              <a:off x="2389114" y="5206796"/>
              <a:ext cx="306970" cy="0"/>
            </a:xfrm>
            <a:prstGeom prst="line">
              <a:avLst/>
            </a:prstGeom>
            <a:ln w="635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uppieren 97"/>
          <p:cNvGrpSpPr/>
          <p:nvPr/>
        </p:nvGrpSpPr>
        <p:grpSpPr>
          <a:xfrm>
            <a:off x="6422389" y="5792947"/>
            <a:ext cx="2323060" cy="283263"/>
            <a:chOff x="782559" y="5660068"/>
            <a:chExt cx="2323060" cy="283263"/>
          </a:xfrm>
        </p:grpSpPr>
        <p:cxnSp>
          <p:nvCxnSpPr>
            <p:cNvPr id="99" name="Gerade Verbindung 95"/>
            <p:cNvCxnSpPr/>
            <p:nvPr/>
          </p:nvCxnSpPr>
          <p:spPr>
            <a:xfrm>
              <a:off x="902161" y="5942598"/>
              <a:ext cx="1793923" cy="733"/>
            </a:xfrm>
            <a:prstGeom prst="line">
              <a:avLst/>
            </a:prstGeom>
            <a:ln w="63500" cap="sq" cmpd="dbl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chteck 99"/>
            <p:cNvSpPr/>
            <p:nvPr/>
          </p:nvSpPr>
          <p:spPr>
            <a:xfrm>
              <a:off x="782559" y="5660068"/>
              <a:ext cx="2323060" cy="2542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lang="de-AT" sz="125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0     10    20    30     </a:t>
              </a:r>
              <a:r>
                <a:rPr lang="de-AT" sz="125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de-AT" sz="125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    50 m</a:t>
              </a:r>
              <a:endParaRPr lang="de-AT" sz="12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1" name="Gerade Verbindung 97"/>
            <p:cNvCxnSpPr/>
            <p:nvPr/>
          </p:nvCxnSpPr>
          <p:spPr>
            <a:xfrm>
              <a:off x="901627" y="5942312"/>
              <a:ext cx="306970" cy="0"/>
            </a:xfrm>
            <a:prstGeom prst="line">
              <a:avLst/>
            </a:prstGeom>
            <a:ln w="635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 Verbindung 98"/>
            <p:cNvCxnSpPr/>
            <p:nvPr/>
          </p:nvCxnSpPr>
          <p:spPr>
            <a:xfrm>
              <a:off x="1642428" y="5943331"/>
              <a:ext cx="306970" cy="0"/>
            </a:xfrm>
            <a:prstGeom prst="line">
              <a:avLst/>
            </a:prstGeom>
            <a:ln w="635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99"/>
            <p:cNvCxnSpPr/>
            <p:nvPr/>
          </p:nvCxnSpPr>
          <p:spPr>
            <a:xfrm>
              <a:off x="2389114" y="5942312"/>
              <a:ext cx="306970" cy="0"/>
            </a:xfrm>
            <a:prstGeom prst="line">
              <a:avLst/>
            </a:prstGeom>
            <a:ln w="63500" cap="sq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58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Wichtige Hinweise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sz="1800" b="1" dirty="0" smtClean="0"/>
              <a:t>Bezugsquelle:</a:t>
            </a:r>
            <a:r>
              <a:rPr lang="de-AT" sz="1800" dirty="0" smtClean="0"/>
              <a:t> Für </a:t>
            </a:r>
            <a:r>
              <a:rPr lang="de-AT" sz="1800" dirty="0"/>
              <a:t>Feuerwehren und Funktionäre des ÖBFV stehen alle ÖBFV-Richtlinien </a:t>
            </a:r>
            <a:r>
              <a:rPr lang="de-AT" sz="1800" dirty="0" smtClean="0"/>
              <a:t>in </a:t>
            </a:r>
            <a:r>
              <a:rPr lang="de-AT" sz="1800" dirty="0"/>
              <a:t>der aktuellen Version kostenlos auf SharePoint (</a:t>
            </a:r>
            <a:r>
              <a:rPr lang="de-AT" sz="1800" dirty="0">
                <a:hlinkClick r:id="rId2"/>
              </a:rPr>
              <a:t>https://oebfv.sharepoint.com</a:t>
            </a:r>
            <a:r>
              <a:rPr lang="de-AT" sz="1800" dirty="0"/>
              <a:t>) zum </a:t>
            </a:r>
            <a:r>
              <a:rPr lang="de-AT" sz="1800" dirty="0" smtClean="0"/>
              <a:t>Download </a:t>
            </a:r>
            <a:r>
              <a:rPr lang="de-AT" sz="1800" dirty="0"/>
              <a:t>zur Verfügung</a:t>
            </a:r>
            <a:r>
              <a:rPr lang="de-AT" sz="1800" dirty="0" smtClean="0"/>
              <a:t>.</a:t>
            </a:r>
          </a:p>
          <a:p>
            <a:endParaRPr lang="de-DE" sz="1800" dirty="0" smtClean="0"/>
          </a:p>
          <a:p>
            <a:r>
              <a:rPr lang="de-DE" sz="1800" b="1" dirty="0" smtClean="0"/>
              <a:t>Rechtlicher Hinweis: </a:t>
            </a:r>
            <a:r>
              <a:rPr lang="de-AT" sz="1800" dirty="0"/>
              <a:t>Für die Verwendung von Texten und graphischen Darstellungen, die aus der ÖNORM S 2308 </a:t>
            </a:r>
            <a:r>
              <a:rPr lang="de-AT" sz="1800" dirty="0" smtClean="0"/>
              <a:t>übernommen </a:t>
            </a:r>
            <a:r>
              <a:rPr lang="de-AT" sz="1800" dirty="0"/>
              <a:t>wurden, gilt die zwischen dem Bundesministerium für Inneres und der </a:t>
            </a:r>
            <a:r>
              <a:rPr lang="de-AT" sz="1800" dirty="0" smtClean="0"/>
              <a:t>Austrian </a:t>
            </a:r>
            <a:r>
              <a:rPr lang="de-AT" sz="1800" dirty="0"/>
              <a:t>Standards plus GmbH getroffene Vereinbarung über die Nutzung der ÖNORM S </a:t>
            </a:r>
            <a:r>
              <a:rPr lang="de-AT" sz="1800" dirty="0" smtClean="0"/>
              <a:t>2308. </a:t>
            </a:r>
            <a:r>
              <a:rPr lang="de-AT" sz="1800" dirty="0"/>
              <a:t>Die </a:t>
            </a:r>
            <a:r>
              <a:rPr lang="de-AT" sz="1800" dirty="0" smtClean="0"/>
              <a:t>über-</a:t>
            </a:r>
            <a:r>
              <a:rPr lang="de-AT" sz="1800" dirty="0" err="1" smtClean="0"/>
              <a:t>nommenen</a:t>
            </a:r>
            <a:r>
              <a:rPr lang="de-AT" sz="1800" dirty="0" smtClean="0"/>
              <a:t> </a:t>
            </a:r>
            <a:r>
              <a:rPr lang="de-AT" sz="1800" dirty="0"/>
              <a:t>Textstellen und graphischen Darstellungen sind in der </a:t>
            </a:r>
            <a:r>
              <a:rPr lang="de-AT" sz="1800" dirty="0" smtClean="0"/>
              <a:t>Richtlinie </a:t>
            </a:r>
            <a:r>
              <a:rPr lang="de-AT" sz="1800" dirty="0"/>
              <a:t>mit einem entsprechenden Hinweis versehen</a:t>
            </a:r>
            <a:r>
              <a:rPr lang="de-AT" sz="1800" dirty="0" smtClean="0"/>
              <a:t>.</a:t>
            </a:r>
          </a:p>
          <a:p>
            <a:endParaRPr lang="de-AT" sz="1800" dirty="0"/>
          </a:p>
          <a:p>
            <a:r>
              <a:rPr lang="de-AT" sz="1800" b="1" dirty="0" smtClean="0"/>
              <a:t>Verwendung </a:t>
            </a:r>
            <a:r>
              <a:rPr lang="de-AT" sz="1800" b="1" dirty="0"/>
              <a:t>taktischer Zeichen: </a:t>
            </a:r>
            <a:r>
              <a:rPr lang="de-AT" sz="1800" dirty="0"/>
              <a:t>Die Verwendung taktischer Zeichen gemäß </a:t>
            </a:r>
            <a:r>
              <a:rPr lang="de-AT" sz="1800" dirty="0" smtClean="0"/>
              <a:t>der </a:t>
            </a:r>
            <a:r>
              <a:rPr lang="de-AT" sz="1800" dirty="0"/>
              <a:t>Richtlinie </a:t>
            </a:r>
            <a:r>
              <a:rPr lang="de-AT" sz="1800" dirty="0" smtClean="0"/>
              <a:t>E-27 dient </a:t>
            </a:r>
            <a:r>
              <a:rPr lang="de-AT" sz="1800" dirty="0"/>
              <a:t>der Interoperabilität der </a:t>
            </a:r>
            <a:r>
              <a:rPr lang="de-AT" sz="1800" dirty="0" smtClean="0"/>
              <a:t>österreichischen </a:t>
            </a:r>
            <a:r>
              <a:rPr lang="de-AT" sz="1800" dirty="0"/>
              <a:t>Feuerwehren. </a:t>
            </a:r>
            <a:r>
              <a:rPr lang="de-AT" sz="1800" dirty="0" smtClean="0"/>
              <a:t> Als </a:t>
            </a:r>
            <a:r>
              <a:rPr lang="de-AT" sz="1800" dirty="0"/>
              <a:t>Anlässe zur Verwendung taktischer Zeichen gelten insbesondere </a:t>
            </a:r>
          </a:p>
          <a:p>
            <a:pPr lvl="1"/>
            <a:r>
              <a:rPr lang="de-AT" sz="1600" dirty="0" smtClean="0"/>
              <a:t>die </a:t>
            </a:r>
            <a:r>
              <a:rPr lang="de-AT" sz="1600" dirty="0"/>
              <a:t>Lagedarstellung im Rahmen des Führungsverfahrens bei Einsätzen und Übungen; </a:t>
            </a:r>
          </a:p>
          <a:p>
            <a:pPr lvl="1"/>
            <a:r>
              <a:rPr lang="de-AT" sz="1600" dirty="0" smtClean="0"/>
              <a:t>die </a:t>
            </a:r>
            <a:r>
              <a:rPr lang="de-AT" sz="1600" dirty="0"/>
              <a:t>Dokumentation von Einsätzen (z. B. zum Zweck nachfolgender Evaluierung); </a:t>
            </a:r>
          </a:p>
          <a:p>
            <a:pPr lvl="1"/>
            <a:r>
              <a:rPr lang="de-AT" sz="1600" dirty="0" smtClean="0"/>
              <a:t>die </a:t>
            </a:r>
            <a:r>
              <a:rPr lang="de-AT" sz="1600" dirty="0"/>
              <a:t>Lagedarstellung im Rahmen der taktischen und operativen Ausbildung; </a:t>
            </a:r>
          </a:p>
          <a:p>
            <a:pPr lvl="1"/>
            <a:r>
              <a:rPr lang="de-AT" sz="1600" dirty="0" smtClean="0"/>
              <a:t>die </a:t>
            </a:r>
            <a:r>
              <a:rPr lang="de-AT" sz="1600" dirty="0"/>
              <a:t>Erstellung von </a:t>
            </a:r>
            <a:r>
              <a:rPr lang="de-AT" sz="1600" dirty="0" smtClean="0"/>
              <a:t>Einsatz- und Angriffsplänen.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8802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Gegenüberstellung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248484"/>
              </p:ext>
            </p:extLst>
          </p:nvPr>
        </p:nvGraphicFramePr>
        <p:xfrm>
          <a:off x="457200" y="1052736"/>
          <a:ext cx="8229600" cy="542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0784">
                  <a:extLst>
                    <a:ext uri="{9D8B030D-6E8A-4147-A177-3AD203B41FA5}">
                      <a16:colId xmlns:a16="http://schemas.microsoft.com/office/drawing/2014/main" val="2704399018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992531"/>
                    </a:ext>
                  </a:extLst>
                </a:gridCol>
                <a:gridCol w="3970784">
                  <a:extLst>
                    <a:ext uri="{9D8B030D-6E8A-4147-A177-3AD203B41FA5}">
                      <a16:colId xmlns:a16="http://schemas.microsoft.com/office/drawing/2014/main" val="662747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TRVB 121 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RL E-27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498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Primär für Planerstellung</a:t>
                      </a:r>
                      <a:r>
                        <a:rPr lang="de-DE" baseline="0" dirty="0" smtClean="0"/>
                        <a:t> im Vorfeld (kein Zeitdruck)</a:t>
                      </a:r>
                    </a:p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Primär zur Lageführung während</a:t>
                      </a:r>
                      <a:r>
                        <a:rPr lang="de-DE" baseline="0" dirty="0" smtClean="0"/>
                        <a:t> eines Einsatzes (vor allem unter Zeitdruck)</a:t>
                      </a:r>
                    </a:p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57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Sehr hoher Anteil </a:t>
                      </a:r>
                      <a:r>
                        <a:rPr lang="de-DE" baseline="0" dirty="0" smtClean="0"/>
                        <a:t>an technischen Angaben (Leitungsquerschnitte, Fassungsvermögen, usw.)</a:t>
                      </a:r>
                    </a:p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Angabe technischer</a:t>
                      </a:r>
                      <a:r>
                        <a:rPr lang="de-DE" baseline="0" dirty="0" smtClean="0"/>
                        <a:t> Informationen nur in geringem Grad notwendig bzw. nur möglich wenn bekannt od. erkundet</a:t>
                      </a:r>
                    </a:p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27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Typische Anwendungsfälle:</a:t>
                      </a:r>
                    </a:p>
                    <a:p>
                      <a:r>
                        <a:rPr lang="de-DE" dirty="0" smtClean="0"/>
                        <a:t>&gt;&gt;&gt;</a:t>
                      </a:r>
                      <a:r>
                        <a:rPr lang="de-DE" baseline="0" dirty="0" smtClean="0"/>
                        <a:t> Brandschutzplan</a:t>
                      </a:r>
                    </a:p>
                    <a:p>
                      <a:r>
                        <a:rPr lang="de-DE" baseline="0" dirty="0" smtClean="0"/>
                        <a:t>&gt;&gt;&gt; Löschwasserplan</a:t>
                      </a:r>
                    </a:p>
                    <a:p>
                      <a:r>
                        <a:rPr lang="de-DE" baseline="0" dirty="0" smtClean="0"/>
                        <a:t>&gt;&gt;&gt; Einsatzplan</a:t>
                      </a:r>
                    </a:p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Typische Anwendungsfälle:</a:t>
                      </a:r>
                    </a:p>
                    <a:p>
                      <a:r>
                        <a:rPr lang="de-DE" dirty="0" smtClean="0"/>
                        <a:t>&gt;&gt;&gt;</a:t>
                      </a:r>
                      <a:r>
                        <a:rPr lang="de-DE" baseline="0" dirty="0" smtClean="0"/>
                        <a:t> Angriffsplan</a:t>
                      </a:r>
                    </a:p>
                    <a:p>
                      <a:r>
                        <a:rPr lang="de-DE" baseline="0" dirty="0" smtClean="0"/>
                        <a:t>&gt;&gt;&gt; Lageskizze</a:t>
                      </a:r>
                    </a:p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530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Alle Zeichen (inkl. Zusatzangaben) sind genau definiert</a:t>
                      </a:r>
                    </a:p>
                    <a:p>
                      <a:r>
                        <a:rPr lang="de-DE" baseline="0" dirty="0" smtClean="0"/>
                        <a:t>&gt;&gt;&gt; Statisch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Zeichen sind grundsätzlich vorgegeben, können aber beliebig kombiniert und mit Zusatzangaben versehen werden</a:t>
                      </a:r>
                    </a:p>
                    <a:p>
                      <a:r>
                        <a:rPr lang="de-DE" baseline="0" dirty="0" smtClean="0"/>
                        <a:t>&gt;&gt;&gt; Dynamisch</a:t>
                      </a:r>
                    </a:p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32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3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Abweichende Symbole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351714"/>
              </p:ext>
            </p:extLst>
          </p:nvPr>
        </p:nvGraphicFramePr>
        <p:xfrm>
          <a:off x="457200" y="1052736"/>
          <a:ext cx="8229600" cy="524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0784">
                  <a:extLst>
                    <a:ext uri="{9D8B030D-6E8A-4147-A177-3AD203B41FA5}">
                      <a16:colId xmlns:a16="http://schemas.microsoft.com/office/drawing/2014/main" val="2704399018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992531"/>
                    </a:ext>
                  </a:extLst>
                </a:gridCol>
                <a:gridCol w="3970784">
                  <a:extLst>
                    <a:ext uri="{9D8B030D-6E8A-4147-A177-3AD203B41FA5}">
                      <a16:colId xmlns:a16="http://schemas.microsoft.com/office/drawing/2014/main" val="662747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TRVB 121 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RL E-27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498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Überflurhydrant</a:t>
                      </a:r>
                    </a:p>
                    <a:p>
                      <a:r>
                        <a:rPr lang="de-DE" sz="1600" dirty="0" smtClean="0"/>
                        <a:t>mit</a:t>
                      </a:r>
                      <a:r>
                        <a:rPr lang="de-DE" sz="1600" baseline="0" dirty="0" smtClean="0"/>
                        <a:t> Angabe der Leistung</a:t>
                      </a:r>
                    </a:p>
                    <a:p>
                      <a:r>
                        <a:rPr lang="de-DE" sz="1600" baseline="0" dirty="0" smtClean="0"/>
                        <a:t>(l/min) und der Nennweite</a:t>
                      </a:r>
                    </a:p>
                    <a:p>
                      <a:r>
                        <a:rPr lang="de-DE" sz="1600" baseline="0" dirty="0" smtClean="0"/>
                        <a:t>der Leitung (mm)</a:t>
                      </a:r>
                    </a:p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Überflurhydrant</a:t>
                      </a:r>
                      <a:br>
                        <a:rPr lang="de-DE" b="1" dirty="0" smtClean="0"/>
                      </a:br>
                      <a:r>
                        <a:rPr lang="de-DE" sz="1600" b="0" dirty="0" smtClean="0"/>
                        <a:t>(Zusatzangaben</a:t>
                      </a:r>
                      <a:r>
                        <a:rPr lang="de-DE" sz="1600" b="0" baseline="0" dirty="0" smtClean="0"/>
                        <a:t> od.</a:t>
                      </a:r>
                      <a:br>
                        <a:rPr lang="de-DE" sz="1600" b="0" baseline="0" dirty="0" smtClean="0"/>
                      </a:br>
                      <a:r>
                        <a:rPr lang="de-DE" sz="1600" b="0" baseline="0" dirty="0" smtClean="0"/>
                        <a:t>Kombination mit anderen</a:t>
                      </a:r>
                      <a:br>
                        <a:rPr lang="de-DE" sz="1600" b="0" baseline="0" dirty="0" smtClean="0"/>
                      </a:br>
                      <a:r>
                        <a:rPr lang="de-DE" sz="1600" b="0" baseline="0" dirty="0" smtClean="0"/>
                        <a:t>taktischen Zeichen bei Bedarf möglich)</a:t>
                      </a:r>
                      <a:endParaRPr lang="de-DE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57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Unterflurhydrant</a:t>
                      </a:r>
                      <a:r>
                        <a:rPr lang="de-DE" dirty="0" smtClean="0"/>
                        <a:t/>
                      </a:r>
                      <a:br>
                        <a:rPr lang="de-DE" dirty="0" smtClean="0"/>
                      </a:br>
                      <a:r>
                        <a:rPr lang="de-DE" sz="1600" dirty="0" smtClean="0"/>
                        <a:t>mit</a:t>
                      </a:r>
                      <a:r>
                        <a:rPr lang="de-DE" sz="1600" baseline="0" dirty="0" smtClean="0"/>
                        <a:t> Angabe der Leistung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dirty="0" smtClean="0"/>
                        <a:t>(l/min) und der Nennweite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dirty="0" smtClean="0"/>
                        <a:t>der Leitung (mm)</a:t>
                      </a:r>
                      <a:endParaRPr lang="de-DE" sz="1600" dirty="0" smtClean="0"/>
                    </a:p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Unterflurhydrant</a:t>
                      </a:r>
                      <a:br>
                        <a:rPr lang="de-DE" b="1" dirty="0" smtClean="0"/>
                      </a:br>
                      <a:r>
                        <a:rPr lang="de-DE" sz="1600" b="0" dirty="0" smtClean="0"/>
                        <a:t>(Zusatzangaben</a:t>
                      </a:r>
                      <a:r>
                        <a:rPr lang="de-DE" sz="1600" b="0" baseline="0" dirty="0" smtClean="0"/>
                        <a:t> od.</a:t>
                      </a:r>
                      <a:br>
                        <a:rPr lang="de-DE" sz="1600" b="0" baseline="0" dirty="0" smtClean="0"/>
                      </a:br>
                      <a:r>
                        <a:rPr lang="de-DE" sz="1600" b="0" baseline="0" dirty="0" smtClean="0"/>
                        <a:t>Kombination mit anderen</a:t>
                      </a:r>
                      <a:br>
                        <a:rPr lang="de-DE" sz="1600" b="0" baseline="0" dirty="0" smtClean="0"/>
                      </a:br>
                      <a:r>
                        <a:rPr lang="de-DE" sz="1600" b="0" baseline="0" dirty="0" smtClean="0"/>
                        <a:t>taktischen Zeichen bei Bedarf möglich)</a:t>
                      </a:r>
                      <a:endParaRPr lang="de-DE" sz="1600" b="0" dirty="0" smtClean="0"/>
                    </a:p>
                    <a:p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27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b="1" baseline="0" dirty="0" smtClean="0"/>
                        <a:t>Werfer</a:t>
                      </a:r>
                      <a:r>
                        <a:rPr lang="de-AT" baseline="0" dirty="0" smtClean="0"/>
                        <a:t> (ortsfest) mit folgenden</a:t>
                      </a:r>
                    </a:p>
                    <a:p>
                      <a:r>
                        <a:rPr lang="de-AT" baseline="0" dirty="0" smtClean="0"/>
                        <a:t>Bezeichnungen und Angaben: </a:t>
                      </a:r>
                    </a:p>
                    <a:p>
                      <a:r>
                        <a:rPr lang="de-AT" sz="1600" baseline="0" dirty="0" smtClean="0"/>
                        <a:t>W - Wasserwerfer mit Angabe der Fördermenge in l/min </a:t>
                      </a:r>
                    </a:p>
                    <a:p>
                      <a:r>
                        <a:rPr lang="de-AT" sz="1600" baseline="0" dirty="0" smtClean="0"/>
                        <a:t>S - Schaumwerfer mit Angabe der Fördermenge in l/min </a:t>
                      </a:r>
                    </a:p>
                    <a:p>
                      <a:r>
                        <a:rPr lang="de-AT" sz="1600" baseline="0" dirty="0" smtClean="0"/>
                        <a:t>P - Pulverwerfer mit Angabe der Ausstoßrate in kg/s </a:t>
                      </a:r>
                      <a:endParaRPr lang="de-DE" sz="16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Werfer</a:t>
                      </a:r>
                      <a:r>
                        <a:rPr lang="de-DE" dirty="0" smtClean="0"/>
                        <a:t> ortsfest</a:t>
                      </a:r>
                      <a:br>
                        <a:rPr lang="de-DE" dirty="0" smtClean="0"/>
                      </a:br>
                      <a:r>
                        <a:rPr lang="de-DE" sz="1600" b="0" dirty="0" smtClean="0"/>
                        <a:t>(Zusatzangaben</a:t>
                      </a:r>
                      <a:r>
                        <a:rPr lang="de-DE" sz="1600" b="0" baseline="0" dirty="0" smtClean="0"/>
                        <a:t> od.</a:t>
                      </a:r>
                      <a:br>
                        <a:rPr lang="de-DE" sz="1600" b="0" baseline="0" dirty="0" smtClean="0"/>
                      </a:br>
                      <a:r>
                        <a:rPr lang="de-DE" sz="1600" b="0" baseline="0" dirty="0" smtClean="0"/>
                        <a:t>Kombination mit anderen</a:t>
                      </a:r>
                      <a:br>
                        <a:rPr lang="de-DE" sz="1600" b="0" baseline="0" dirty="0" smtClean="0"/>
                      </a:br>
                      <a:r>
                        <a:rPr lang="de-DE" sz="1600" b="0" baseline="0" dirty="0" smtClean="0"/>
                        <a:t>taktischen Zeichen</a:t>
                      </a:r>
                      <a:br>
                        <a:rPr lang="de-DE" sz="1600" b="0" baseline="0" dirty="0" smtClean="0"/>
                      </a:br>
                      <a:r>
                        <a:rPr lang="de-DE" sz="1600" b="0" baseline="0" dirty="0" smtClean="0"/>
                        <a:t>bei Bedarf möglich)</a:t>
                      </a:r>
                      <a:endParaRPr lang="de-DE" sz="1600" b="0" dirty="0" smtClean="0"/>
                    </a:p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530192"/>
                  </a:ext>
                </a:extLst>
              </a:tr>
            </a:tbl>
          </a:graphicData>
        </a:graphic>
      </p:graphicFrame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432" y="1603527"/>
            <a:ext cx="913877" cy="622382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432" y="3032690"/>
            <a:ext cx="842586" cy="628110"/>
          </a:xfrm>
          <a:prstGeom prst="rect">
            <a:avLst/>
          </a:prstGeom>
        </p:spPr>
      </p:pic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7524328" y="1605522"/>
            <a:ext cx="288032" cy="286457"/>
          </a:xfrm>
          <a:prstGeom prst="ellipse">
            <a:avLst/>
          </a:prstGeom>
          <a:solidFill>
            <a:srgbClr val="3366CC"/>
          </a:solidFill>
          <a:ln w="41275">
            <a:solidFill>
              <a:srgbClr val="3366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prstClr val="black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7529728" y="3032690"/>
            <a:ext cx="282632" cy="286458"/>
            <a:chOff x="2972458" y="4567526"/>
            <a:chExt cx="282632" cy="286458"/>
          </a:xfrm>
        </p:grpSpPr>
        <p:sp>
          <p:nvSpPr>
            <p:cNvPr id="8" name="Oval 2"/>
            <p:cNvSpPr>
              <a:spLocks noChangeArrowheads="1"/>
            </p:cNvSpPr>
            <p:nvPr/>
          </p:nvSpPr>
          <p:spPr bwMode="auto">
            <a:xfrm>
              <a:off x="2972458" y="4567526"/>
              <a:ext cx="144016" cy="286458"/>
            </a:xfrm>
            <a:custGeom>
              <a:avLst/>
              <a:gdLst>
                <a:gd name="connsiteX0" fmla="*/ 0 w 288032"/>
                <a:gd name="connsiteY0" fmla="*/ 143229 h 286457"/>
                <a:gd name="connsiteX1" fmla="*/ 144016 w 288032"/>
                <a:gd name="connsiteY1" fmla="*/ 0 h 286457"/>
                <a:gd name="connsiteX2" fmla="*/ 288032 w 288032"/>
                <a:gd name="connsiteY2" fmla="*/ 143229 h 286457"/>
                <a:gd name="connsiteX3" fmla="*/ 144016 w 288032"/>
                <a:gd name="connsiteY3" fmla="*/ 286458 h 286457"/>
                <a:gd name="connsiteX4" fmla="*/ 0 w 288032"/>
                <a:gd name="connsiteY4" fmla="*/ 143229 h 286457"/>
                <a:gd name="connsiteX0" fmla="*/ 288032 w 379472"/>
                <a:gd name="connsiteY0" fmla="*/ 143229 h 286458"/>
                <a:gd name="connsiteX1" fmla="*/ 144016 w 379472"/>
                <a:gd name="connsiteY1" fmla="*/ 286458 h 286458"/>
                <a:gd name="connsiteX2" fmla="*/ 0 w 379472"/>
                <a:gd name="connsiteY2" fmla="*/ 143229 h 286458"/>
                <a:gd name="connsiteX3" fmla="*/ 144016 w 379472"/>
                <a:gd name="connsiteY3" fmla="*/ 0 h 286458"/>
                <a:gd name="connsiteX4" fmla="*/ 379472 w 379472"/>
                <a:gd name="connsiteY4" fmla="*/ 234669 h 286458"/>
                <a:gd name="connsiteX0" fmla="*/ 288032 w 288032"/>
                <a:gd name="connsiteY0" fmla="*/ 143229 h 286458"/>
                <a:gd name="connsiteX1" fmla="*/ 144016 w 288032"/>
                <a:gd name="connsiteY1" fmla="*/ 286458 h 286458"/>
                <a:gd name="connsiteX2" fmla="*/ 0 w 288032"/>
                <a:gd name="connsiteY2" fmla="*/ 143229 h 286458"/>
                <a:gd name="connsiteX3" fmla="*/ 144016 w 288032"/>
                <a:gd name="connsiteY3" fmla="*/ 0 h 286458"/>
                <a:gd name="connsiteX0" fmla="*/ 144016 w 144016"/>
                <a:gd name="connsiteY0" fmla="*/ 286458 h 286458"/>
                <a:gd name="connsiteX1" fmla="*/ 0 w 144016"/>
                <a:gd name="connsiteY1" fmla="*/ 143229 h 286458"/>
                <a:gd name="connsiteX2" fmla="*/ 144016 w 144016"/>
                <a:gd name="connsiteY2" fmla="*/ 0 h 28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016" h="286458">
                  <a:moveTo>
                    <a:pt x="144016" y="286458"/>
                  </a:moveTo>
                  <a:cubicBezTo>
                    <a:pt x="64478" y="286458"/>
                    <a:pt x="0" y="222332"/>
                    <a:pt x="0" y="143229"/>
                  </a:cubicBezTo>
                  <a:cubicBezTo>
                    <a:pt x="0" y="64126"/>
                    <a:pt x="64478" y="0"/>
                    <a:pt x="144016" y="0"/>
                  </a:cubicBezTo>
                </a:path>
              </a:pathLst>
            </a:custGeom>
            <a:solidFill>
              <a:srgbClr val="3366CC"/>
            </a:solidFill>
            <a:ln w="41275">
              <a:solidFill>
                <a:srgbClr val="3366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3111074" y="4567526"/>
              <a:ext cx="144016" cy="286458"/>
            </a:xfrm>
            <a:custGeom>
              <a:avLst/>
              <a:gdLst>
                <a:gd name="connsiteX0" fmla="*/ 0 w 288032"/>
                <a:gd name="connsiteY0" fmla="*/ 143229 h 286457"/>
                <a:gd name="connsiteX1" fmla="*/ 144016 w 288032"/>
                <a:gd name="connsiteY1" fmla="*/ 0 h 286457"/>
                <a:gd name="connsiteX2" fmla="*/ 288032 w 288032"/>
                <a:gd name="connsiteY2" fmla="*/ 143229 h 286457"/>
                <a:gd name="connsiteX3" fmla="*/ 144016 w 288032"/>
                <a:gd name="connsiteY3" fmla="*/ 286458 h 286457"/>
                <a:gd name="connsiteX4" fmla="*/ 0 w 288032"/>
                <a:gd name="connsiteY4" fmla="*/ 143229 h 286457"/>
                <a:gd name="connsiteX0" fmla="*/ 0 w 288032"/>
                <a:gd name="connsiteY0" fmla="*/ 143229 h 286458"/>
                <a:gd name="connsiteX1" fmla="*/ 144016 w 288032"/>
                <a:gd name="connsiteY1" fmla="*/ 0 h 286458"/>
                <a:gd name="connsiteX2" fmla="*/ 288032 w 288032"/>
                <a:gd name="connsiteY2" fmla="*/ 143229 h 286458"/>
                <a:gd name="connsiteX3" fmla="*/ 144016 w 288032"/>
                <a:gd name="connsiteY3" fmla="*/ 286458 h 286458"/>
                <a:gd name="connsiteX4" fmla="*/ 91440 w 288032"/>
                <a:gd name="connsiteY4" fmla="*/ 234669 h 286458"/>
                <a:gd name="connsiteX0" fmla="*/ 0 w 288032"/>
                <a:gd name="connsiteY0" fmla="*/ 143229 h 286458"/>
                <a:gd name="connsiteX1" fmla="*/ 144016 w 288032"/>
                <a:gd name="connsiteY1" fmla="*/ 0 h 286458"/>
                <a:gd name="connsiteX2" fmla="*/ 288032 w 288032"/>
                <a:gd name="connsiteY2" fmla="*/ 143229 h 286458"/>
                <a:gd name="connsiteX3" fmla="*/ 144016 w 288032"/>
                <a:gd name="connsiteY3" fmla="*/ 286458 h 286458"/>
                <a:gd name="connsiteX0" fmla="*/ 0 w 144016"/>
                <a:gd name="connsiteY0" fmla="*/ 0 h 286458"/>
                <a:gd name="connsiteX1" fmla="*/ 144016 w 144016"/>
                <a:gd name="connsiteY1" fmla="*/ 143229 h 286458"/>
                <a:gd name="connsiteX2" fmla="*/ 0 w 144016"/>
                <a:gd name="connsiteY2" fmla="*/ 286458 h 28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016" h="286458">
                  <a:moveTo>
                    <a:pt x="0" y="0"/>
                  </a:moveTo>
                  <a:cubicBezTo>
                    <a:pt x="79538" y="0"/>
                    <a:pt x="144016" y="64126"/>
                    <a:pt x="144016" y="143229"/>
                  </a:cubicBezTo>
                  <a:cubicBezTo>
                    <a:pt x="144016" y="222332"/>
                    <a:pt x="79538" y="286458"/>
                    <a:pt x="0" y="286458"/>
                  </a:cubicBezTo>
                </a:path>
              </a:pathLst>
            </a:custGeom>
            <a:noFill/>
            <a:ln w="41275">
              <a:solidFill>
                <a:srgbClr val="3366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</p:grp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7725" y="4581128"/>
            <a:ext cx="495325" cy="1009702"/>
          </a:xfrm>
          <a:prstGeom prst="rect">
            <a:avLst/>
          </a:prstGeom>
        </p:spPr>
      </p:pic>
      <p:grpSp>
        <p:nvGrpSpPr>
          <p:cNvPr id="11" name="Gruppieren 10"/>
          <p:cNvGrpSpPr/>
          <p:nvPr/>
        </p:nvGrpSpPr>
        <p:grpSpPr>
          <a:xfrm rot="5400000">
            <a:off x="7240001" y="5014871"/>
            <a:ext cx="937694" cy="214224"/>
            <a:chOff x="5929928" y="4398167"/>
            <a:chExt cx="1209540" cy="214224"/>
          </a:xfrm>
        </p:grpSpPr>
        <p:cxnSp>
          <p:nvCxnSpPr>
            <p:cNvPr id="12" name="Gerade Verbindung mit Pfeil 11"/>
            <p:cNvCxnSpPr/>
            <p:nvPr/>
          </p:nvCxnSpPr>
          <p:spPr>
            <a:xfrm flipH="1" flipV="1">
              <a:off x="5929928" y="4505279"/>
              <a:ext cx="1090692" cy="1"/>
            </a:xfrm>
            <a:prstGeom prst="straightConnector1">
              <a:avLst/>
            </a:prstGeom>
            <a:ln w="53975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2"/>
            <p:cNvSpPr>
              <a:spLocks noChangeArrowheads="1"/>
            </p:cNvSpPr>
            <p:nvPr/>
          </p:nvSpPr>
          <p:spPr bwMode="auto">
            <a:xfrm>
              <a:off x="6915349" y="4398167"/>
              <a:ext cx="224119" cy="214224"/>
            </a:xfrm>
            <a:prstGeom prst="ellipse">
              <a:avLst/>
            </a:prstGeom>
            <a:solidFill>
              <a:srgbClr val="0070C0"/>
            </a:solidFill>
            <a:ln w="4127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</p:grpSp>
      <p:sp>
        <p:nvSpPr>
          <p:cNvPr id="14" name="Pfeil nach rechts 13"/>
          <p:cNvSpPr/>
          <p:nvPr/>
        </p:nvSpPr>
        <p:spPr bwMode="auto">
          <a:xfrm>
            <a:off x="4463988" y="2009885"/>
            <a:ext cx="216024" cy="216024"/>
          </a:xfrm>
          <a:prstGeom prst="rightArrow">
            <a:avLst/>
          </a:prstGeom>
          <a:solidFill>
            <a:schemeClr val="dk1"/>
          </a:solidFill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5" name="Pfeil nach rechts 14"/>
          <p:cNvSpPr/>
          <p:nvPr/>
        </p:nvSpPr>
        <p:spPr bwMode="auto">
          <a:xfrm>
            <a:off x="4463988" y="3444776"/>
            <a:ext cx="216024" cy="216024"/>
          </a:xfrm>
          <a:prstGeom prst="rightArrow">
            <a:avLst/>
          </a:prstGeom>
          <a:solidFill>
            <a:schemeClr val="dk1"/>
          </a:solidFill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6" name="Pfeil nach rechts 15"/>
          <p:cNvSpPr/>
          <p:nvPr/>
        </p:nvSpPr>
        <p:spPr bwMode="auto">
          <a:xfrm>
            <a:off x="4463988" y="4977967"/>
            <a:ext cx="216024" cy="216024"/>
          </a:xfrm>
          <a:prstGeom prst="rightArrow">
            <a:avLst/>
          </a:prstGeom>
          <a:solidFill>
            <a:schemeClr val="dk1"/>
          </a:solidFill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27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Abweichende Symbole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470060"/>
              </p:ext>
            </p:extLst>
          </p:nvPr>
        </p:nvGraphicFramePr>
        <p:xfrm>
          <a:off x="457200" y="1052736"/>
          <a:ext cx="8229600" cy="539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4960">
                  <a:extLst>
                    <a:ext uri="{9D8B030D-6E8A-4147-A177-3AD203B41FA5}">
                      <a16:colId xmlns:a16="http://schemas.microsoft.com/office/drawing/2014/main" val="270439901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0992531"/>
                    </a:ext>
                  </a:extLst>
                </a:gridCol>
                <a:gridCol w="2242592">
                  <a:extLst>
                    <a:ext uri="{9D8B030D-6E8A-4147-A177-3AD203B41FA5}">
                      <a16:colId xmlns:a16="http://schemas.microsoft.com/office/drawing/2014/main" val="662747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TRVB 121 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RL E-27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498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b="1" dirty="0" smtClean="0"/>
                        <a:t>Löschteich oder offener Löschwasserbehälter </a:t>
                      </a:r>
                    </a:p>
                    <a:p>
                      <a:r>
                        <a:rPr lang="de-AT" sz="1600" dirty="0" smtClean="0"/>
                        <a:t>mit Angabe von Fassungsvermögen (m3)</a:t>
                      </a:r>
                    </a:p>
                    <a:p>
                      <a:r>
                        <a:rPr lang="de-AT" sz="1600" dirty="0" smtClean="0"/>
                        <a:t>und Zufluss (l/min)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Löschwasservorrat in ortsfester Einrichtung </a:t>
                      </a:r>
                      <a:r>
                        <a:rPr lang="de-DE" dirty="0" smtClean="0"/>
                        <a:t>(Behälter, Becken, Zisterne, Brunnen)</a:t>
                      </a:r>
                    </a:p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57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b="1" dirty="0" smtClean="0"/>
                        <a:t>Gedeckter Löschwasserbehälter </a:t>
                      </a:r>
                    </a:p>
                    <a:p>
                      <a:r>
                        <a:rPr lang="de-AT" sz="1600" dirty="0" smtClean="0"/>
                        <a:t>mit Angabe von Fassungsvermögen (m3),</a:t>
                      </a:r>
                    </a:p>
                    <a:p>
                      <a:r>
                        <a:rPr lang="de-AT" sz="1600" dirty="0" smtClean="0"/>
                        <a:t>der geodätischen </a:t>
                      </a:r>
                      <a:r>
                        <a:rPr lang="de-AT" sz="1600" dirty="0" err="1" smtClean="0"/>
                        <a:t>Saughöhe</a:t>
                      </a:r>
                      <a:r>
                        <a:rPr lang="de-AT" sz="1600" dirty="0" smtClean="0"/>
                        <a:t> und der</a:t>
                      </a:r>
                    </a:p>
                    <a:p>
                      <a:r>
                        <a:rPr lang="de-AT" sz="1600" dirty="0" smtClean="0"/>
                        <a:t>erforderlichen Saugleitungslänge in m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27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b="1" baseline="0" dirty="0" smtClean="0"/>
                        <a:t>Bach mit Stau und vorbereiteter Saugstelle </a:t>
                      </a:r>
                    </a:p>
                    <a:p>
                      <a:r>
                        <a:rPr lang="de-AT" sz="1600" baseline="0" dirty="0" smtClean="0"/>
                        <a:t>mit Angabe der geodätischen </a:t>
                      </a:r>
                      <a:r>
                        <a:rPr lang="de-AT" sz="1600" baseline="0" dirty="0" err="1" smtClean="0"/>
                        <a:t>Saughöhe</a:t>
                      </a:r>
                      <a:endParaRPr lang="de-AT" sz="1600" baseline="0" dirty="0" smtClean="0"/>
                    </a:p>
                    <a:p>
                      <a:r>
                        <a:rPr lang="de-AT" sz="1600" baseline="0" dirty="0" smtClean="0"/>
                        <a:t>und der erforderlichen Saugleitungslänge in m </a:t>
                      </a:r>
                      <a:endParaRPr lang="de-DE" sz="16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530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b="1" baseline="0" dirty="0" smtClean="0"/>
                        <a:t>Saugstelle </a:t>
                      </a:r>
                    </a:p>
                    <a:p>
                      <a:r>
                        <a:rPr lang="de-AT" sz="1600" baseline="0" dirty="0" smtClean="0"/>
                        <a:t>mit Angabe der möglichen Wasserentnahme</a:t>
                      </a:r>
                    </a:p>
                    <a:p>
                      <a:r>
                        <a:rPr lang="de-AT" sz="1600" baseline="0" dirty="0" smtClean="0"/>
                        <a:t>(l/min), der geodätischen </a:t>
                      </a:r>
                      <a:r>
                        <a:rPr lang="de-AT" sz="1600" baseline="0" dirty="0" err="1" smtClean="0"/>
                        <a:t>Saughöhe</a:t>
                      </a:r>
                      <a:r>
                        <a:rPr lang="de-AT" sz="1600" baseline="0" dirty="0" smtClean="0"/>
                        <a:t> und</a:t>
                      </a:r>
                    </a:p>
                    <a:p>
                      <a:r>
                        <a:rPr lang="de-AT" sz="1600" baseline="0" dirty="0" smtClean="0"/>
                        <a:t>der erforderlichen Saugleitungslänge in m </a:t>
                      </a:r>
                      <a:endParaRPr lang="de-DE" sz="16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168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b="1" baseline="0" dirty="0" smtClean="0"/>
                        <a:t>Brunnen </a:t>
                      </a:r>
                    </a:p>
                    <a:p>
                      <a:r>
                        <a:rPr lang="de-AT" sz="1600" baseline="0" dirty="0" smtClean="0"/>
                        <a:t>mit Angabe der möglichen Wasserentnahme</a:t>
                      </a:r>
                    </a:p>
                    <a:p>
                      <a:r>
                        <a:rPr lang="de-AT" sz="1600" baseline="0" dirty="0" smtClean="0"/>
                        <a:t>(l/min), der geodätischen </a:t>
                      </a:r>
                      <a:r>
                        <a:rPr lang="de-AT" sz="1600" baseline="0" dirty="0" err="1" smtClean="0"/>
                        <a:t>Saughöhe</a:t>
                      </a:r>
                      <a:r>
                        <a:rPr lang="de-AT" sz="1600" baseline="0" dirty="0" smtClean="0"/>
                        <a:t> und </a:t>
                      </a:r>
                    </a:p>
                    <a:p>
                      <a:r>
                        <a:rPr lang="de-AT" sz="1600" baseline="0" dirty="0" smtClean="0"/>
                        <a:t>der erforderlichen Saugleitungslänge in m </a:t>
                      </a:r>
                      <a:endParaRPr lang="de-DE" sz="16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de-DE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024230"/>
                  </a:ext>
                </a:extLst>
              </a:tr>
            </a:tbl>
          </a:graphicData>
        </a:graphic>
      </p:graphicFrame>
      <p:grpSp>
        <p:nvGrpSpPr>
          <p:cNvPr id="14" name="Gruppieren 13"/>
          <p:cNvGrpSpPr/>
          <p:nvPr/>
        </p:nvGrpSpPr>
        <p:grpSpPr>
          <a:xfrm>
            <a:off x="7236296" y="3777228"/>
            <a:ext cx="579984" cy="576064"/>
            <a:chOff x="7674075" y="4573087"/>
            <a:chExt cx="579984" cy="576064"/>
          </a:xfrm>
        </p:grpSpPr>
        <p:sp>
          <p:nvSpPr>
            <p:cNvPr id="15" name="Oval 2"/>
            <p:cNvSpPr>
              <a:spLocks noChangeArrowheads="1"/>
            </p:cNvSpPr>
            <p:nvPr/>
          </p:nvSpPr>
          <p:spPr bwMode="auto">
            <a:xfrm>
              <a:off x="7677407" y="4573087"/>
              <a:ext cx="576652" cy="576064"/>
            </a:xfrm>
            <a:prstGeom prst="ellipse">
              <a:avLst/>
            </a:prstGeom>
            <a:noFill/>
            <a:ln w="4762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>
                <a:solidFill>
                  <a:prstClr val="black"/>
                </a:solidFill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7674075" y="4573087"/>
              <a:ext cx="579395" cy="576064"/>
            </a:xfrm>
            <a:prstGeom prst="rect">
              <a:avLst/>
            </a:prstGeom>
            <a:noFill/>
            <a:ln w="476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7" name="Freeform 4"/>
            <p:cNvSpPr>
              <a:spLocks/>
            </p:cNvSpPr>
            <p:nvPr/>
          </p:nvSpPr>
          <p:spPr bwMode="auto">
            <a:xfrm>
              <a:off x="7796664" y="4785110"/>
              <a:ext cx="323850" cy="76200"/>
            </a:xfrm>
            <a:custGeom>
              <a:avLst/>
              <a:gdLst>
                <a:gd name="T0" fmla="*/ 0 w 510"/>
                <a:gd name="T1" fmla="*/ 90 h 122"/>
                <a:gd name="T2" fmla="*/ 165 w 510"/>
                <a:gd name="T3" fmla="*/ 15 h 122"/>
                <a:gd name="T4" fmla="*/ 345 w 510"/>
                <a:gd name="T5" fmla="*/ 120 h 122"/>
                <a:gd name="T6" fmla="*/ 510 w 510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0" h="122">
                  <a:moveTo>
                    <a:pt x="0" y="90"/>
                  </a:moveTo>
                  <a:cubicBezTo>
                    <a:pt x="27" y="75"/>
                    <a:pt x="108" y="10"/>
                    <a:pt x="165" y="15"/>
                  </a:cubicBezTo>
                  <a:cubicBezTo>
                    <a:pt x="222" y="20"/>
                    <a:pt x="288" y="122"/>
                    <a:pt x="345" y="120"/>
                  </a:cubicBezTo>
                  <a:cubicBezTo>
                    <a:pt x="402" y="118"/>
                    <a:pt x="476" y="25"/>
                    <a:pt x="510" y="0"/>
                  </a:cubicBezTo>
                </a:path>
              </a:pathLst>
            </a:custGeom>
            <a:noFill/>
            <a:ln w="47625" cap="flat" cmpd="sng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7796664" y="4875773"/>
              <a:ext cx="338137" cy="63500"/>
            </a:xfrm>
            <a:custGeom>
              <a:avLst/>
              <a:gdLst>
                <a:gd name="T0" fmla="*/ 0 w 532"/>
                <a:gd name="T1" fmla="*/ 97 h 101"/>
                <a:gd name="T2" fmla="*/ 157 w 532"/>
                <a:gd name="T3" fmla="*/ 1 h 101"/>
                <a:gd name="T4" fmla="*/ 358 w 532"/>
                <a:gd name="T5" fmla="*/ 101 h 101"/>
                <a:gd name="T6" fmla="*/ 532 w 532"/>
                <a:gd name="T7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2" h="101">
                  <a:moveTo>
                    <a:pt x="0" y="97"/>
                  </a:moveTo>
                  <a:cubicBezTo>
                    <a:pt x="26" y="81"/>
                    <a:pt x="97" y="0"/>
                    <a:pt x="157" y="1"/>
                  </a:cubicBezTo>
                  <a:cubicBezTo>
                    <a:pt x="217" y="2"/>
                    <a:pt x="296" y="101"/>
                    <a:pt x="358" y="101"/>
                  </a:cubicBezTo>
                  <a:cubicBezTo>
                    <a:pt x="420" y="101"/>
                    <a:pt x="496" y="22"/>
                    <a:pt x="532" y="1"/>
                  </a:cubicBezTo>
                </a:path>
              </a:pathLst>
            </a:custGeom>
            <a:noFill/>
            <a:ln w="47625" cap="flat" cmpd="sng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556792"/>
            <a:ext cx="685835" cy="685835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1456" y="2578422"/>
            <a:ext cx="635033" cy="60328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9703" y="3527434"/>
            <a:ext cx="692186" cy="58423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7184" y="4581128"/>
            <a:ext cx="457223" cy="552478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184" y="5615135"/>
            <a:ext cx="673135" cy="539778"/>
          </a:xfrm>
          <a:prstGeom prst="rect">
            <a:avLst/>
          </a:prstGeom>
        </p:spPr>
      </p:pic>
      <p:sp>
        <p:nvSpPr>
          <p:cNvPr id="24" name="Geschweifte Klammer rechts 23"/>
          <p:cNvSpPr/>
          <p:nvPr/>
        </p:nvSpPr>
        <p:spPr>
          <a:xfrm>
            <a:off x="6045748" y="1484784"/>
            <a:ext cx="360040" cy="4896544"/>
          </a:xfrm>
          <a:prstGeom prst="rightBrace">
            <a:avLst>
              <a:gd name="adj1" fmla="val 894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Lageführung – Beispiel (Alarmstufe B1)</a:t>
            </a:r>
            <a:endParaRPr lang="de-DE" dirty="0"/>
          </a:p>
        </p:txBody>
      </p:sp>
      <p:cxnSp>
        <p:nvCxnSpPr>
          <p:cNvPr id="5" name="Gerader Verbinder 4"/>
          <p:cNvCxnSpPr/>
          <p:nvPr/>
        </p:nvCxnSpPr>
        <p:spPr>
          <a:xfrm>
            <a:off x="539552" y="2780928"/>
            <a:ext cx="46085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539552" y="3717032"/>
            <a:ext cx="46085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6"/>
          <p:cNvGrpSpPr/>
          <p:nvPr/>
        </p:nvGrpSpPr>
        <p:grpSpPr>
          <a:xfrm>
            <a:off x="3419872" y="3042586"/>
            <a:ext cx="867076" cy="412788"/>
            <a:chOff x="899592" y="1196752"/>
            <a:chExt cx="1486955" cy="707893"/>
          </a:xfrm>
        </p:grpSpPr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0" name="Gerader Verbinder 9"/>
          <p:cNvCxnSpPr/>
          <p:nvPr/>
        </p:nvCxnSpPr>
        <p:spPr>
          <a:xfrm>
            <a:off x="5148064" y="3717032"/>
            <a:ext cx="1163805" cy="18722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300192" y="3717031"/>
            <a:ext cx="1089192" cy="17521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6300192" y="3717030"/>
            <a:ext cx="25922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>
            <a:off x="6084168" y="2780928"/>
            <a:ext cx="27340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V="1">
            <a:off x="5148064" y="1340768"/>
            <a:ext cx="0" cy="1440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V="1">
            <a:off x="6084168" y="1340768"/>
            <a:ext cx="0" cy="1440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 bwMode="auto">
          <a:xfrm>
            <a:off x="1115616" y="3789040"/>
            <a:ext cx="1584176" cy="1440160"/>
          </a:xfrm>
          <a:prstGeom prst="rect">
            <a:avLst/>
          </a:prstGeom>
          <a:solidFill>
            <a:srgbClr val="FFFFFF"/>
          </a:solidFill>
          <a:ln w="412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dirty="0" smtClean="0">
                <a:solidFill>
                  <a:prstClr val="black"/>
                </a:solidFill>
              </a:rPr>
              <a:t>Wohnhaus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2699792" y="4371380"/>
            <a:ext cx="1584176" cy="864096"/>
          </a:xfrm>
          <a:prstGeom prst="rect">
            <a:avLst/>
          </a:prstGeom>
          <a:solidFill>
            <a:srgbClr val="FFFFFF"/>
          </a:solidFill>
          <a:ln w="412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de-DE" dirty="0" smtClean="0">
                <a:solidFill>
                  <a:prstClr val="black"/>
                </a:solidFill>
              </a:rPr>
              <a:t>Garage</a:t>
            </a:r>
            <a:endParaRPr lang="de-DE" dirty="0">
              <a:solidFill>
                <a:prstClr val="black"/>
              </a:solidFill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2839116" y="3953734"/>
            <a:ext cx="530623" cy="498013"/>
            <a:chOff x="3059385" y="4016791"/>
            <a:chExt cx="749621" cy="703552"/>
          </a:xfrm>
        </p:grpSpPr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3353532" y="4118047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28" name="Rechteck 27"/>
            <p:cNvSpPr/>
            <p:nvPr/>
          </p:nvSpPr>
          <p:spPr>
            <a:xfrm>
              <a:off x="3059385" y="4016791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</p:grpSp>
      <p:sp>
        <p:nvSpPr>
          <p:cNvPr id="29" name="Textfeld 28"/>
          <p:cNvSpPr txBox="1"/>
          <p:nvPr/>
        </p:nvSpPr>
        <p:spPr>
          <a:xfrm>
            <a:off x="3717477" y="306268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TLF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1" name="Oval 2"/>
          <p:cNvSpPr>
            <a:spLocks noChangeArrowheads="1"/>
          </p:cNvSpPr>
          <p:nvPr/>
        </p:nvSpPr>
        <p:spPr bwMode="auto">
          <a:xfrm>
            <a:off x="1403648" y="2499172"/>
            <a:ext cx="151504" cy="152582"/>
          </a:xfrm>
          <a:prstGeom prst="ellipse">
            <a:avLst/>
          </a:prstGeom>
          <a:solidFill>
            <a:srgbClr val="0070C0"/>
          </a:solidFill>
          <a:ln w="4127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prstClr val="black"/>
              </a:solidFill>
            </a:endParaRPr>
          </a:p>
        </p:txBody>
      </p:sp>
      <p:grpSp>
        <p:nvGrpSpPr>
          <p:cNvPr id="44" name="Gruppieren 43"/>
          <p:cNvGrpSpPr/>
          <p:nvPr/>
        </p:nvGrpSpPr>
        <p:grpSpPr>
          <a:xfrm rot="19191218">
            <a:off x="3612072" y="4036661"/>
            <a:ext cx="386706" cy="86258"/>
            <a:chOff x="1569817" y="2718351"/>
            <a:chExt cx="484228" cy="108011"/>
          </a:xfrm>
        </p:grpSpPr>
        <p:cxnSp>
          <p:nvCxnSpPr>
            <p:cNvPr id="45" name="Gerade Verbindung mit Pfeil 44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Freihandform 47"/>
          <p:cNvSpPr/>
          <p:nvPr/>
        </p:nvSpPr>
        <p:spPr>
          <a:xfrm>
            <a:off x="3947904" y="3488840"/>
            <a:ext cx="608515" cy="593934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80237 w 358286"/>
              <a:gd name="connsiteY0" fmla="*/ 0 h 1271052"/>
              <a:gd name="connsiteX1" fmla="*/ 350303 w 358286"/>
              <a:gd name="connsiteY1" fmla="*/ 1268813 h 1271052"/>
              <a:gd name="connsiteX2" fmla="*/ 0 w 358286"/>
              <a:gd name="connsiteY2" fmla="*/ 600186 h 1271052"/>
              <a:gd name="connsiteX0" fmla="*/ 80237 w 376611"/>
              <a:gd name="connsiteY0" fmla="*/ 0 h 600185"/>
              <a:gd name="connsiteX1" fmla="*/ 369049 w 376611"/>
              <a:gd name="connsiteY1" fmla="*/ 481440 h 600185"/>
              <a:gd name="connsiteX2" fmla="*/ 0 w 376611"/>
              <a:gd name="connsiteY2" fmla="*/ 600186 h 600185"/>
              <a:gd name="connsiteX0" fmla="*/ 80237 w 376611"/>
              <a:gd name="connsiteY0" fmla="*/ 0 h 687689"/>
              <a:gd name="connsiteX1" fmla="*/ 369049 w 376611"/>
              <a:gd name="connsiteY1" fmla="*/ 481440 h 687689"/>
              <a:gd name="connsiteX2" fmla="*/ 0 w 376611"/>
              <a:gd name="connsiteY2" fmla="*/ 600186 h 687689"/>
              <a:gd name="connsiteX0" fmla="*/ 80237 w 369049"/>
              <a:gd name="connsiteY0" fmla="*/ 0 h 687690"/>
              <a:gd name="connsiteX1" fmla="*/ 369049 w 369049"/>
              <a:gd name="connsiteY1" fmla="*/ 481440 h 687690"/>
              <a:gd name="connsiteX2" fmla="*/ 0 w 369049"/>
              <a:gd name="connsiteY2" fmla="*/ 600186 h 687690"/>
              <a:gd name="connsiteX0" fmla="*/ 80237 w 369049"/>
              <a:gd name="connsiteY0" fmla="*/ 0 h 844782"/>
              <a:gd name="connsiteX1" fmla="*/ 369049 w 369049"/>
              <a:gd name="connsiteY1" fmla="*/ 481440 h 844782"/>
              <a:gd name="connsiteX2" fmla="*/ 0 w 369049"/>
              <a:gd name="connsiteY2" fmla="*/ 600186 h 844782"/>
              <a:gd name="connsiteX0" fmla="*/ 80237 w 369049"/>
              <a:gd name="connsiteY0" fmla="*/ 0 h 844782"/>
              <a:gd name="connsiteX1" fmla="*/ 369049 w 369049"/>
              <a:gd name="connsiteY1" fmla="*/ 481440 h 844782"/>
              <a:gd name="connsiteX2" fmla="*/ 0 w 369049"/>
              <a:gd name="connsiteY2" fmla="*/ 600186 h 844782"/>
              <a:gd name="connsiteX0" fmla="*/ 80237 w 395470"/>
              <a:gd name="connsiteY0" fmla="*/ 0 h 844782"/>
              <a:gd name="connsiteX1" fmla="*/ 369049 w 395470"/>
              <a:gd name="connsiteY1" fmla="*/ 481440 h 844782"/>
              <a:gd name="connsiteX2" fmla="*/ 0 w 395470"/>
              <a:gd name="connsiteY2" fmla="*/ 600186 h 844782"/>
              <a:gd name="connsiteX0" fmla="*/ 80237 w 482890"/>
              <a:gd name="connsiteY0" fmla="*/ 0 h 931599"/>
              <a:gd name="connsiteX1" fmla="*/ 460752 w 482890"/>
              <a:gd name="connsiteY1" fmla="*/ 589886 h 931599"/>
              <a:gd name="connsiteX2" fmla="*/ 0 w 482890"/>
              <a:gd name="connsiteY2" fmla="*/ 600186 h 931599"/>
              <a:gd name="connsiteX0" fmla="*/ 80237 w 516189"/>
              <a:gd name="connsiteY0" fmla="*/ 0 h 823755"/>
              <a:gd name="connsiteX1" fmla="*/ 460752 w 516189"/>
              <a:gd name="connsiteY1" fmla="*/ 589886 h 823755"/>
              <a:gd name="connsiteX2" fmla="*/ 0 w 516189"/>
              <a:gd name="connsiteY2" fmla="*/ 600186 h 823755"/>
              <a:gd name="connsiteX0" fmla="*/ 80237 w 464438"/>
              <a:gd name="connsiteY0" fmla="*/ 0 h 835620"/>
              <a:gd name="connsiteX1" fmla="*/ 460752 w 464438"/>
              <a:gd name="connsiteY1" fmla="*/ 589886 h 835620"/>
              <a:gd name="connsiteX2" fmla="*/ 0 w 464438"/>
              <a:gd name="connsiteY2" fmla="*/ 600186 h 835620"/>
              <a:gd name="connsiteX0" fmla="*/ 80237 w 464114"/>
              <a:gd name="connsiteY0" fmla="*/ 0 h 835620"/>
              <a:gd name="connsiteX1" fmla="*/ 460752 w 464114"/>
              <a:gd name="connsiteY1" fmla="*/ 589886 h 835620"/>
              <a:gd name="connsiteX2" fmla="*/ 0 w 464114"/>
              <a:gd name="connsiteY2" fmla="*/ 600186 h 835620"/>
              <a:gd name="connsiteX0" fmla="*/ 80237 w 459327"/>
              <a:gd name="connsiteY0" fmla="*/ 0 h 687896"/>
              <a:gd name="connsiteX1" fmla="*/ 455926 w 459327"/>
              <a:gd name="connsiteY1" fmla="*/ 406362 h 687896"/>
              <a:gd name="connsiteX2" fmla="*/ 0 w 459327"/>
              <a:gd name="connsiteY2" fmla="*/ 600186 h 687896"/>
              <a:gd name="connsiteX0" fmla="*/ 80237 w 462518"/>
              <a:gd name="connsiteY0" fmla="*/ 0 h 780252"/>
              <a:gd name="connsiteX1" fmla="*/ 455926 w 462518"/>
              <a:gd name="connsiteY1" fmla="*/ 406362 h 780252"/>
              <a:gd name="connsiteX2" fmla="*/ 0 w 462518"/>
              <a:gd name="connsiteY2" fmla="*/ 600186 h 78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2518" h="780252">
                <a:moveTo>
                  <a:pt x="80237" y="0"/>
                </a:moveTo>
                <a:cubicBezTo>
                  <a:pt x="115556" y="780021"/>
                  <a:pt x="518528" y="-501107"/>
                  <a:pt x="455926" y="406362"/>
                </a:cubicBezTo>
                <a:cubicBezTo>
                  <a:pt x="393324" y="1313831"/>
                  <a:pt x="103331" y="236861"/>
                  <a:pt x="0" y="600186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9" name="Textfeld 48"/>
          <p:cNvSpPr txBox="1"/>
          <p:nvPr/>
        </p:nvSpPr>
        <p:spPr>
          <a:xfrm>
            <a:off x="3622229" y="37204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C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389384" y="2721351"/>
            <a:ext cx="108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Feldgasse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 rot="16200000">
            <a:off x="4650005" y="1593798"/>
            <a:ext cx="1240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Querstraße</a:t>
            </a:r>
            <a:endParaRPr lang="de-DE" dirty="0"/>
          </a:p>
        </p:txBody>
      </p:sp>
      <p:sp>
        <p:nvSpPr>
          <p:cNvPr id="52" name="Rectangle 18"/>
          <p:cNvSpPr>
            <a:spLocks noChangeArrowheads="1"/>
          </p:cNvSpPr>
          <p:nvPr/>
        </p:nvSpPr>
        <p:spPr bwMode="auto">
          <a:xfrm rot="2797785">
            <a:off x="1005692" y="2884962"/>
            <a:ext cx="223981" cy="223981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solidFill>
                  <a:srgbClr val="000000"/>
                </a:solidFill>
                <a:latin typeface="Arial" charset="0"/>
              </a:rPr>
              <a:t>  </a:t>
            </a:r>
            <a:endParaRPr lang="de-AT" altLang="de-DE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829782" y="3077672"/>
            <a:ext cx="5757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Lotse</a:t>
            </a:r>
            <a:endParaRPr lang="de-DE" dirty="0">
              <a:solidFill>
                <a:srgbClr val="0070C0"/>
              </a:solidFill>
            </a:endParaRPr>
          </a:p>
        </p:txBody>
      </p:sp>
      <p:cxnSp>
        <p:nvCxnSpPr>
          <p:cNvPr id="58" name="Gerader Verbinder 57"/>
          <p:cNvCxnSpPr/>
          <p:nvPr/>
        </p:nvCxnSpPr>
        <p:spPr>
          <a:xfrm>
            <a:off x="539552" y="5589240"/>
            <a:ext cx="57606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/>
          <p:nvPr/>
        </p:nvCxnSpPr>
        <p:spPr>
          <a:xfrm>
            <a:off x="525374" y="6381328"/>
            <a:ext cx="83671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/>
          <p:cNvCxnSpPr/>
          <p:nvPr/>
        </p:nvCxnSpPr>
        <p:spPr>
          <a:xfrm>
            <a:off x="7400335" y="5469209"/>
            <a:ext cx="149214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feld 66"/>
          <p:cNvSpPr txBox="1"/>
          <p:nvPr/>
        </p:nvSpPr>
        <p:spPr>
          <a:xfrm>
            <a:off x="459696" y="863958"/>
            <a:ext cx="3008581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/>
              <a:t>Entstehungsbrand in einer Garage</a:t>
            </a:r>
          </a:p>
          <a:p>
            <a:r>
              <a:rPr lang="de-DE" sz="1600" dirty="0" smtClean="0"/>
              <a:t>Mindestausrückung: 1 KLF</a:t>
            </a:r>
          </a:p>
          <a:p>
            <a:r>
              <a:rPr lang="de-DE" sz="1600" dirty="0" smtClean="0"/>
              <a:t>Zusätzlich: Polizei</a:t>
            </a:r>
            <a:endParaRPr lang="de-DE" sz="1600" dirty="0"/>
          </a:p>
        </p:txBody>
      </p:sp>
      <p:sp>
        <p:nvSpPr>
          <p:cNvPr id="68" name="Oval 2"/>
          <p:cNvSpPr>
            <a:spLocks noChangeArrowheads="1"/>
          </p:cNvSpPr>
          <p:nvPr/>
        </p:nvSpPr>
        <p:spPr bwMode="auto">
          <a:xfrm>
            <a:off x="7441566" y="5225532"/>
            <a:ext cx="151504" cy="152582"/>
          </a:xfrm>
          <a:prstGeom prst="ellipse">
            <a:avLst/>
          </a:prstGeom>
          <a:solidFill>
            <a:srgbClr val="0070C0"/>
          </a:solidFill>
          <a:ln w="4127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prstClr val="black"/>
              </a:solidFill>
            </a:endParaRPr>
          </a:p>
        </p:txBody>
      </p:sp>
      <p:sp>
        <p:nvSpPr>
          <p:cNvPr id="56" name="Freihandform 55"/>
          <p:cNvSpPr/>
          <p:nvPr/>
        </p:nvSpPr>
        <p:spPr>
          <a:xfrm>
            <a:off x="1584010" y="2587326"/>
            <a:ext cx="3040836" cy="556756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239"/>
              <a:gd name="connsiteY0" fmla="*/ 0 h 731413"/>
              <a:gd name="connsiteX1" fmla="*/ 379862 w 1207239"/>
              <a:gd name="connsiteY1" fmla="*/ 67560 h 731413"/>
              <a:gd name="connsiteX2" fmla="*/ 1146388 w 1207239"/>
              <a:gd name="connsiteY2" fmla="*/ 221057 h 731413"/>
              <a:gd name="connsiteX3" fmla="*/ 1076696 w 1207239"/>
              <a:gd name="connsiteY3" fmla="*/ 731413 h 731413"/>
              <a:gd name="connsiteX0" fmla="*/ 0 w 1207239"/>
              <a:gd name="connsiteY0" fmla="*/ 0 h 731413"/>
              <a:gd name="connsiteX1" fmla="*/ 379862 w 1207239"/>
              <a:gd name="connsiteY1" fmla="*/ 67560 h 731413"/>
              <a:gd name="connsiteX2" fmla="*/ 1146388 w 1207239"/>
              <a:gd name="connsiteY2" fmla="*/ 221057 h 731413"/>
              <a:gd name="connsiteX3" fmla="*/ 1076696 w 1207239"/>
              <a:gd name="connsiteY3" fmla="*/ 731413 h 731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239" h="731413">
                <a:moveTo>
                  <a:pt x="0" y="0"/>
                </a:moveTo>
                <a:cubicBezTo>
                  <a:pt x="161184" y="22930"/>
                  <a:pt x="188797" y="30717"/>
                  <a:pt x="379862" y="67560"/>
                </a:cubicBezTo>
                <a:cubicBezTo>
                  <a:pt x="570927" y="104403"/>
                  <a:pt x="1030249" y="110415"/>
                  <a:pt x="1146388" y="221057"/>
                </a:cubicBezTo>
                <a:cubicBezTo>
                  <a:pt x="1262527" y="331699"/>
                  <a:pt x="1197451" y="532555"/>
                  <a:pt x="1076696" y="731413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grpSp>
        <p:nvGrpSpPr>
          <p:cNvPr id="64" name="Gruppieren 63"/>
          <p:cNvGrpSpPr/>
          <p:nvPr/>
        </p:nvGrpSpPr>
        <p:grpSpPr>
          <a:xfrm>
            <a:off x="3312097" y="3570690"/>
            <a:ext cx="225952" cy="261327"/>
            <a:chOff x="5295809" y="2137628"/>
            <a:chExt cx="457200" cy="528778"/>
          </a:xfrm>
        </p:grpSpPr>
        <p:sp>
          <p:nvSpPr>
            <p:cNvPr id="65" name="Rectangle 21"/>
            <p:cNvSpPr>
              <a:spLocks noChangeArrowheads="1"/>
            </p:cNvSpPr>
            <p:nvPr/>
          </p:nvSpPr>
          <p:spPr bwMode="auto">
            <a:xfrm rot="2749390">
              <a:off x="5295809" y="2209206"/>
              <a:ext cx="457200" cy="457200"/>
            </a:xfrm>
            <a:prstGeom prst="rect">
              <a:avLst/>
            </a:pr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prstClr val="black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" name="Gleichschenkliges Dreieck 68"/>
            <p:cNvSpPr/>
            <p:nvPr/>
          </p:nvSpPr>
          <p:spPr>
            <a:xfrm>
              <a:off x="5407786" y="2137628"/>
              <a:ext cx="233246" cy="109173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70" name="Gerader Verbinder 69"/>
          <p:cNvCxnSpPr/>
          <p:nvPr/>
        </p:nvCxnSpPr>
        <p:spPr>
          <a:xfrm>
            <a:off x="8677390" y="2721351"/>
            <a:ext cx="0" cy="10676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uppieren 70"/>
          <p:cNvGrpSpPr/>
          <p:nvPr/>
        </p:nvGrpSpPr>
        <p:grpSpPr>
          <a:xfrm>
            <a:off x="8443444" y="3016582"/>
            <a:ext cx="446610" cy="419163"/>
            <a:chOff x="525047" y="2008972"/>
            <a:chExt cx="446610" cy="419163"/>
          </a:xfrm>
        </p:grpSpPr>
        <p:sp>
          <p:nvSpPr>
            <p:cNvPr id="72" name="Rechteck 71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73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4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cxnSp>
        <p:nvCxnSpPr>
          <p:cNvPr id="75" name="Gerader Verbinder 74"/>
          <p:cNvCxnSpPr/>
          <p:nvPr/>
        </p:nvCxnSpPr>
        <p:spPr>
          <a:xfrm>
            <a:off x="637049" y="2721351"/>
            <a:ext cx="0" cy="10676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uppieren 75"/>
          <p:cNvGrpSpPr/>
          <p:nvPr/>
        </p:nvGrpSpPr>
        <p:grpSpPr>
          <a:xfrm>
            <a:off x="403103" y="3058176"/>
            <a:ext cx="446610" cy="419163"/>
            <a:chOff x="525047" y="2008972"/>
            <a:chExt cx="446610" cy="419163"/>
          </a:xfrm>
        </p:grpSpPr>
        <p:sp>
          <p:nvSpPr>
            <p:cNvPr id="77" name="Rechteck 76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78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9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sp>
        <p:nvSpPr>
          <p:cNvPr id="80" name="Textfeld 79"/>
          <p:cNvSpPr txBox="1"/>
          <p:nvPr/>
        </p:nvSpPr>
        <p:spPr>
          <a:xfrm>
            <a:off x="2445686" y="3251851"/>
            <a:ext cx="1038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St. Georgen</a:t>
            </a:r>
            <a:endParaRPr lang="de-DE" sz="1400" dirty="0">
              <a:solidFill>
                <a:srgbClr val="0070C0"/>
              </a:solidFill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7139868" y="6027012"/>
            <a:ext cx="1346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Hauptstraße</a:t>
            </a:r>
            <a:endParaRPr lang="de-DE" dirty="0"/>
          </a:p>
        </p:txBody>
      </p:sp>
      <p:grpSp>
        <p:nvGrpSpPr>
          <p:cNvPr id="83" name="Gruppieren 82"/>
          <p:cNvGrpSpPr/>
          <p:nvPr/>
        </p:nvGrpSpPr>
        <p:grpSpPr>
          <a:xfrm>
            <a:off x="7479610" y="3211856"/>
            <a:ext cx="867076" cy="412788"/>
            <a:chOff x="899592" y="1196752"/>
            <a:chExt cx="1486955" cy="707893"/>
          </a:xfrm>
        </p:grpSpPr>
        <p:sp>
          <p:nvSpPr>
            <p:cNvPr id="84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85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86" name="Textfeld 85"/>
          <p:cNvSpPr txBox="1"/>
          <p:nvPr/>
        </p:nvSpPr>
        <p:spPr>
          <a:xfrm>
            <a:off x="7672501" y="3257303"/>
            <a:ext cx="71455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00B050"/>
                </a:solidFill>
              </a:rPr>
              <a:t>Polizei</a:t>
            </a:r>
            <a:endParaRPr lang="de-D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67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Lageführung – Beispiel (Alarmstufe B2)</a:t>
            </a:r>
            <a:endParaRPr lang="de-DE" dirty="0"/>
          </a:p>
        </p:txBody>
      </p:sp>
      <p:cxnSp>
        <p:nvCxnSpPr>
          <p:cNvPr id="5" name="Gerader Verbinder 4"/>
          <p:cNvCxnSpPr/>
          <p:nvPr/>
        </p:nvCxnSpPr>
        <p:spPr>
          <a:xfrm>
            <a:off x="539552" y="2780928"/>
            <a:ext cx="46085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539552" y="3717032"/>
            <a:ext cx="46085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6"/>
          <p:cNvGrpSpPr/>
          <p:nvPr/>
        </p:nvGrpSpPr>
        <p:grpSpPr>
          <a:xfrm>
            <a:off x="3419872" y="3042586"/>
            <a:ext cx="867076" cy="412788"/>
            <a:chOff x="899592" y="1196752"/>
            <a:chExt cx="1486955" cy="707893"/>
          </a:xfrm>
        </p:grpSpPr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0" name="Gerader Verbinder 9"/>
          <p:cNvCxnSpPr/>
          <p:nvPr/>
        </p:nvCxnSpPr>
        <p:spPr>
          <a:xfrm>
            <a:off x="5148064" y="3717032"/>
            <a:ext cx="1163805" cy="18722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300192" y="3717031"/>
            <a:ext cx="1089192" cy="17521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6300192" y="3717030"/>
            <a:ext cx="25922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>
            <a:off x="6084168" y="2780928"/>
            <a:ext cx="27340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V="1">
            <a:off x="5148064" y="1340768"/>
            <a:ext cx="0" cy="1440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V="1">
            <a:off x="6084168" y="1340768"/>
            <a:ext cx="0" cy="1440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 bwMode="auto">
          <a:xfrm>
            <a:off x="1115616" y="3789040"/>
            <a:ext cx="1584176" cy="1440160"/>
          </a:xfrm>
          <a:prstGeom prst="rect">
            <a:avLst/>
          </a:prstGeom>
          <a:solidFill>
            <a:srgbClr val="FFFFFF"/>
          </a:solidFill>
          <a:ln w="412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dirty="0" smtClean="0">
                <a:solidFill>
                  <a:prstClr val="black"/>
                </a:solidFill>
              </a:rPr>
              <a:t>Wohnhaus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2699792" y="4371380"/>
            <a:ext cx="1584176" cy="864096"/>
          </a:xfrm>
          <a:prstGeom prst="rect">
            <a:avLst/>
          </a:prstGeom>
          <a:solidFill>
            <a:srgbClr val="FFFFFF"/>
          </a:solidFill>
          <a:ln w="412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de-DE" dirty="0" smtClean="0">
                <a:solidFill>
                  <a:prstClr val="black"/>
                </a:solidFill>
              </a:rPr>
              <a:t>Garage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17477" y="306268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TLF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1" name="Oval 2"/>
          <p:cNvSpPr>
            <a:spLocks noChangeArrowheads="1"/>
          </p:cNvSpPr>
          <p:nvPr/>
        </p:nvSpPr>
        <p:spPr bwMode="auto">
          <a:xfrm>
            <a:off x="1403648" y="2499172"/>
            <a:ext cx="151504" cy="152582"/>
          </a:xfrm>
          <a:prstGeom prst="ellipse">
            <a:avLst/>
          </a:prstGeom>
          <a:solidFill>
            <a:srgbClr val="0070C0"/>
          </a:solidFill>
          <a:ln w="4127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prstClr val="black"/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1584010" y="2587326"/>
            <a:ext cx="3040836" cy="556756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239"/>
              <a:gd name="connsiteY0" fmla="*/ 0 h 731413"/>
              <a:gd name="connsiteX1" fmla="*/ 379862 w 1207239"/>
              <a:gd name="connsiteY1" fmla="*/ 67560 h 731413"/>
              <a:gd name="connsiteX2" fmla="*/ 1146388 w 1207239"/>
              <a:gd name="connsiteY2" fmla="*/ 221057 h 731413"/>
              <a:gd name="connsiteX3" fmla="*/ 1076696 w 1207239"/>
              <a:gd name="connsiteY3" fmla="*/ 731413 h 731413"/>
              <a:gd name="connsiteX0" fmla="*/ 0 w 1207239"/>
              <a:gd name="connsiteY0" fmla="*/ 0 h 731413"/>
              <a:gd name="connsiteX1" fmla="*/ 379862 w 1207239"/>
              <a:gd name="connsiteY1" fmla="*/ 67560 h 731413"/>
              <a:gd name="connsiteX2" fmla="*/ 1146388 w 1207239"/>
              <a:gd name="connsiteY2" fmla="*/ 221057 h 731413"/>
              <a:gd name="connsiteX3" fmla="*/ 1076696 w 1207239"/>
              <a:gd name="connsiteY3" fmla="*/ 731413 h 731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239" h="731413">
                <a:moveTo>
                  <a:pt x="0" y="0"/>
                </a:moveTo>
                <a:cubicBezTo>
                  <a:pt x="161184" y="22930"/>
                  <a:pt x="188797" y="30717"/>
                  <a:pt x="379862" y="67560"/>
                </a:cubicBezTo>
                <a:cubicBezTo>
                  <a:pt x="570927" y="104403"/>
                  <a:pt x="1030249" y="110415"/>
                  <a:pt x="1146388" y="221057"/>
                </a:cubicBezTo>
                <a:cubicBezTo>
                  <a:pt x="1262527" y="331699"/>
                  <a:pt x="1197451" y="532555"/>
                  <a:pt x="1076696" y="731413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grpSp>
        <p:nvGrpSpPr>
          <p:cNvPr id="44" name="Gruppieren 43"/>
          <p:cNvGrpSpPr/>
          <p:nvPr/>
        </p:nvGrpSpPr>
        <p:grpSpPr>
          <a:xfrm rot="20199442">
            <a:off x="3491487" y="4650531"/>
            <a:ext cx="386706" cy="86258"/>
            <a:chOff x="1569817" y="2718351"/>
            <a:chExt cx="484228" cy="108011"/>
          </a:xfrm>
        </p:grpSpPr>
        <p:cxnSp>
          <p:nvCxnSpPr>
            <p:cNvPr id="45" name="Gerade Verbindung mit Pfeil 44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Freihandform 47"/>
          <p:cNvSpPr/>
          <p:nvPr/>
        </p:nvSpPr>
        <p:spPr>
          <a:xfrm>
            <a:off x="3863379" y="3343726"/>
            <a:ext cx="904390" cy="1262805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55221 w 247298"/>
              <a:gd name="connsiteY0" fmla="*/ 7168 h 1657185"/>
              <a:gd name="connsiteX1" fmla="*/ 160761 w 247298"/>
              <a:gd name="connsiteY1" fmla="*/ 1219480 h 1657185"/>
              <a:gd name="connsiteX2" fmla="*/ 0 w 247298"/>
              <a:gd name="connsiteY2" fmla="*/ 1657185 h 1657185"/>
              <a:gd name="connsiteX0" fmla="*/ 155221 w 289277"/>
              <a:gd name="connsiteY0" fmla="*/ 9882 h 1659899"/>
              <a:gd name="connsiteX1" fmla="*/ 160761 w 289277"/>
              <a:gd name="connsiteY1" fmla="*/ 1222194 h 1659899"/>
              <a:gd name="connsiteX2" fmla="*/ 0 w 289277"/>
              <a:gd name="connsiteY2" fmla="*/ 1659899 h 1659899"/>
              <a:gd name="connsiteX0" fmla="*/ 155221 w 294819"/>
              <a:gd name="connsiteY0" fmla="*/ 11133 h 1661150"/>
              <a:gd name="connsiteX1" fmla="*/ 160761 w 294819"/>
              <a:gd name="connsiteY1" fmla="*/ 1223445 h 1661150"/>
              <a:gd name="connsiteX2" fmla="*/ 0 w 294819"/>
              <a:gd name="connsiteY2" fmla="*/ 1661150 h 1661150"/>
              <a:gd name="connsiteX0" fmla="*/ 155221 w 247298"/>
              <a:gd name="connsiteY0" fmla="*/ 7168 h 1657185"/>
              <a:gd name="connsiteX1" fmla="*/ 160761 w 247298"/>
              <a:gd name="connsiteY1" fmla="*/ 1219480 h 1657185"/>
              <a:gd name="connsiteX2" fmla="*/ 0 w 247298"/>
              <a:gd name="connsiteY2" fmla="*/ 1657185 h 1657185"/>
              <a:gd name="connsiteX0" fmla="*/ 155221 w 280137"/>
              <a:gd name="connsiteY0" fmla="*/ 8411 h 1658428"/>
              <a:gd name="connsiteX1" fmla="*/ 160761 w 280137"/>
              <a:gd name="connsiteY1" fmla="*/ 1220723 h 1658428"/>
              <a:gd name="connsiteX2" fmla="*/ 0 w 280137"/>
              <a:gd name="connsiteY2" fmla="*/ 1658428 h 1658428"/>
              <a:gd name="connsiteX0" fmla="*/ 155221 w 315192"/>
              <a:gd name="connsiteY0" fmla="*/ 8935 h 1658952"/>
              <a:gd name="connsiteX1" fmla="*/ 216088 w 315192"/>
              <a:gd name="connsiteY1" fmla="*/ 1121143 h 1658952"/>
              <a:gd name="connsiteX2" fmla="*/ 0 w 315192"/>
              <a:gd name="connsiteY2" fmla="*/ 1658952 h 16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192" h="1658952">
                <a:moveTo>
                  <a:pt x="155221" y="8935"/>
                </a:moveTo>
                <a:cubicBezTo>
                  <a:pt x="286948" y="-129648"/>
                  <a:pt x="406393" y="1393769"/>
                  <a:pt x="216088" y="1121143"/>
                </a:cubicBezTo>
                <a:cubicBezTo>
                  <a:pt x="25783" y="848517"/>
                  <a:pt x="103331" y="1295627"/>
                  <a:pt x="0" y="1658952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1" name="Textfeld 50"/>
          <p:cNvSpPr txBox="1"/>
          <p:nvPr/>
        </p:nvSpPr>
        <p:spPr>
          <a:xfrm rot="16200000">
            <a:off x="4650005" y="1593798"/>
            <a:ext cx="1240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Querstraße</a:t>
            </a:r>
            <a:endParaRPr lang="de-DE" dirty="0"/>
          </a:p>
        </p:txBody>
      </p:sp>
      <p:cxnSp>
        <p:nvCxnSpPr>
          <p:cNvPr id="58" name="Gerader Verbinder 57"/>
          <p:cNvCxnSpPr/>
          <p:nvPr/>
        </p:nvCxnSpPr>
        <p:spPr>
          <a:xfrm>
            <a:off x="539552" y="5589240"/>
            <a:ext cx="57606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/>
          <p:nvPr/>
        </p:nvCxnSpPr>
        <p:spPr>
          <a:xfrm>
            <a:off x="525374" y="6381328"/>
            <a:ext cx="83671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/>
          <p:cNvCxnSpPr/>
          <p:nvPr/>
        </p:nvCxnSpPr>
        <p:spPr>
          <a:xfrm>
            <a:off x="7400335" y="5469209"/>
            <a:ext cx="149214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460800" y="864000"/>
            <a:ext cx="4015266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/>
              <a:t>Entwickelter Brand in einer Garage</a:t>
            </a:r>
          </a:p>
          <a:p>
            <a:r>
              <a:rPr lang="de-DE" sz="1600" dirty="0" smtClean="0"/>
              <a:t>Eine vermisste Person in Garage</a:t>
            </a:r>
          </a:p>
          <a:p>
            <a:r>
              <a:rPr lang="de-DE" sz="1600" dirty="0" smtClean="0"/>
              <a:t>Mindestausrückung: 1 TLF, 1 KLF, 2 ATS-Trupps</a:t>
            </a:r>
          </a:p>
          <a:p>
            <a:r>
              <a:rPr lang="de-DE" sz="1600" dirty="0" smtClean="0"/>
              <a:t>Zusätzlich: Polizei, Rettung</a:t>
            </a:r>
            <a:endParaRPr lang="de-DE" sz="1600" dirty="0"/>
          </a:p>
        </p:txBody>
      </p:sp>
      <p:grpSp>
        <p:nvGrpSpPr>
          <p:cNvPr id="62" name="Gruppieren 61"/>
          <p:cNvGrpSpPr/>
          <p:nvPr/>
        </p:nvGrpSpPr>
        <p:grpSpPr>
          <a:xfrm>
            <a:off x="2747372" y="4768308"/>
            <a:ext cx="397344" cy="391998"/>
            <a:chOff x="6295422" y="1534500"/>
            <a:chExt cx="828302" cy="817162"/>
          </a:xfrm>
        </p:grpSpPr>
        <p:sp>
          <p:nvSpPr>
            <p:cNvPr id="64" name="Rectangle 22"/>
            <p:cNvSpPr>
              <a:spLocks noChangeArrowheads="1"/>
            </p:cNvSpPr>
            <p:nvPr/>
          </p:nvSpPr>
          <p:spPr bwMode="auto">
            <a:xfrm rot="2749390">
              <a:off x="6489314" y="1715255"/>
              <a:ext cx="457200" cy="457200"/>
            </a:xfrm>
            <a:prstGeom prst="rect">
              <a:avLst/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6295422" y="1534500"/>
              <a:ext cx="351223" cy="340479"/>
            </a:xfrm>
            <a:custGeom>
              <a:avLst/>
              <a:gdLst>
                <a:gd name="T0" fmla="*/ 217 w 217"/>
                <a:gd name="T1" fmla="*/ 0 h 209"/>
                <a:gd name="T2" fmla="*/ 0 w 217"/>
                <a:gd name="T3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7" h="209">
                  <a:moveTo>
                    <a:pt x="217" y="0"/>
                  </a:moveTo>
                  <a:lnTo>
                    <a:pt x="0" y="209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7" name="Freeform 29"/>
            <p:cNvSpPr>
              <a:spLocks/>
            </p:cNvSpPr>
            <p:nvPr/>
          </p:nvSpPr>
          <p:spPr bwMode="auto">
            <a:xfrm>
              <a:off x="6772501" y="2011182"/>
              <a:ext cx="351223" cy="340480"/>
            </a:xfrm>
            <a:custGeom>
              <a:avLst/>
              <a:gdLst>
                <a:gd name="T0" fmla="*/ 217 w 217"/>
                <a:gd name="T1" fmla="*/ 0 h 209"/>
                <a:gd name="T2" fmla="*/ 0 w 217"/>
                <a:gd name="T3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7" h="209">
                  <a:moveTo>
                    <a:pt x="217" y="0"/>
                  </a:moveTo>
                  <a:lnTo>
                    <a:pt x="0" y="209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68" name="Gruppieren 67"/>
          <p:cNvGrpSpPr/>
          <p:nvPr/>
        </p:nvGrpSpPr>
        <p:grpSpPr>
          <a:xfrm>
            <a:off x="3302697" y="3577220"/>
            <a:ext cx="225952" cy="261327"/>
            <a:chOff x="5295809" y="2137628"/>
            <a:chExt cx="457200" cy="528778"/>
          </a:xfrm>
        </p:grpSpPr>
        <p:sp>
          <p:nvSpPr>
            <p:cNvPr id="69" name="Rectangle 21"/>
            <p:cNvSpPr>
              <a:spLocks noChangeArrowheads="1"/>
            </p:cNvSpPr>
            <p:nvPr/>
          </p:nvSpPr>
          <p:spPr bwMode="auto">
            <a:xfrm rot="2749390">
              <a:off x="5295809" y="2209206"/>
              <a:ext cx="457200" cy="457200"/>
            </a:xfrm>
            <a:prstGeom prst="rect">
              <a:avLst/>
            </a:pr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prstClr val="black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" name="Gleichschenkliges Dreieck 69"/>
            <p:cNvSpPr/>
            <p:nvPr/>
          </p:nvSpPr>
          <p:spPr>
            <a:xfrm>
              <a:off x="5407786" y="2137628"/>
              <a:ext cx="233246" cy="109173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 rot="3278882">
            <a:off x="5772305" y="3973723"/>
            <a:ext cx="867076" cy="412788"/>
            <a:chOff x="899592" y="1196752"/>
            <a:chExt cx="1486955" cy="707893"/>
          </a:xfrm>
        </p:grpSpPr>
        <p:sp>
          <p:nvSpPr>
            <p:cNvPr id="72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74" name="Textfeld 73"/>
          <p:cNvSpPr txBox="1"/>
          <p:nvPr/>
        </p:nvSpPr>
        <p:spPr>
          <a:xfrm rot="3278882">
            <a:off x="6019058" y="406889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KLF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79" name="Oval 2"/>
          <p:cNvSpPr>
            <a:spLocks noChangeArrowheads="1"/>
          </p:cNvSpPr>
          <p:nvPr/>
        </p:nvSpPr>
        <p:spPr bwMode="auto">
          <a:xfrm>
            <a:off x="7400335" y="5229200"/>
            <a:ext cx="151504" cy="152582"/>
          </a:xfrm>
          <a:prstGeom prst="ellipse">
            <a:avLst/>
          </a:prstGeom>
          <a:solidFill>
            <a:srgbClr val="0070C0"/>
          </a:solidFill>
          <a:ln w="4127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prstClr val="black"/>
              </a:solidFill>
            </a:endParaRPr>
          </a:p>
        </p:txBody>
      </p:sp>
      <p:grpSp>
        <p:nvGrpSpPr>
          <p:cNvPr id="80" name="Gruppieren 79"/>
          <p:cNvGrpSpPr/>
          <p:nvPr/>
        </p:nvGrpSpPr>
        <p:grpSpPr>
          <a:xfrm rot="907686">
            <a:off x="5525454" y="5115944"/>
            <a:ext cx="235734" cy="226512"/>
            <a:chOff x="1648494" y="3164002"/>
            <a:chExt cx="396517" cy="381005"/>
          </a:xfrm>
        </p:grpSpPr>
        <p:cxnSp>
          <p:nvCxnSpPr>
            <p:cNvPr id="81" name="Gerade Verbindung mit Pfeil 80"/>
            <p:cNvCxnSpPr/>
            <p:nvPr/>
          </p:nvCxnSpPr>
          <p:spPr>
            <a:xfrm flipH="1">
              <a:off x="1648494" y="3353047"/>
              <a:ext cx="366448" cy="2847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126"/>
            <p:cNvCxnSpPr/>
            <p:nvPr/>
          </p:nvCxnSpPr>
          <p:spPr>
            <a:xfrm flipV="1">
              <a:off x="2045011" y="3287766"/>
              <a:ext cx="0" cy="11588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127"/>
            <p:cNvCxnSpPr/>
            <p:nvPr/>
          </p:nvCxnSpPr>
          <p:spPr>
            <a:xfrm flipV="1">
              <a:off x="1648494" y="3301889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mit Pfeil 83"/>
            <p:cNvCxnSpPr/>
            <p:nvPr/>
          </p:nvCxnSpPr>
          <p:spPr>
            <a:xfrm flipH="1" flipV="1">
              <a:off x="1730407" y="3218008"/>
              <a:ext cx="94718" cy="127934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129"/>
            <p:cNvCxnSpPr/>
            <p:nvPr/>
          </p:nvCxnSpPr>
          <p:spPr>
            <a:xfrm>
              <a:off x="1682053" y="3484811"/>
              <a:ext cx="72312" cy="60196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130"/>
            <p:cNvCxnSpPr/>
            <p:nvPr/>
          </p:nvCxnSpPr>
          <p:spPr>
            <a:xfrm flipV="1">
              <a:off x="1682053" y="3164002"/>
              <a:ext cx="72312" cy="7074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mit Pfeil 86"/>
            <p:cNvCxnSpPr/>
            <p:nvPr/>
          </p:nvCxnSpPr>
          <p:spPr>
            <a:xfrm flipV="1">
              <a:off x="1730407" y="3352773"/>
              <a:ext cx="107520" cy="132038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Freihandform 87"/>
          <p:cNvSpPr/>
          <p:nvPr/>
        </p:nvSpPr>
        <p:spPr>
          <a:xfrm>
            <a:off x="5771684" y="5060215"/>
            <a:ext cx="1628651" cy="227053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90630 w 240887"/>
              <a:gd name="connsiteY0" fmla="*/ 12222 h 2045972"/>
              <a:gd name="connsiteX1" fmla="*/ 125352 w 240887"/>
              <a:gd name="connsiteY1" fmla="*/ 1291270 h 2045972"/>
              <a:gd name="connsiteX2" fmla="*/ 0 w 240887"/>
              <a:gd name="connsiteY2" fmla="*/ 2045972 h 2045972"/>
              <a:gd name="connsiteX0" fmla="*/ 190630 w 190630"/>
              <a:gd name="connsiteY0" fmla="*/ 29790 h 2063540"/>
              <a:gd name="connsiteX1" fmla="*/ 125352 w 190630"/>
              <a:gd name="connsiteY1" fmla="*/ 1308838 h 2063540"/>
              <a:gd name="connsiteX2" fmla="*/ 0 w 190630"/>
              <a:gd name="connsiteY2" fmla="*/ 2063540 h 2063540"/>
              <a:gd name="connsiteX0" fmla="*/ 310135 w 310135"/>
              <a:gd name="connsiteY0" fmla="*/ 38587 h 1705289"/>
              <a:gd name="connsiteX1" fmla="*/ 125352 w 310135"/>
              <a:gd name="connsiteY1" fmla="*/ 950587 h 1705289"/>
              <a:gd name="connsiteX2" fmla="*/ 0 w 310135"/>
              <a:gd name="connsiteY2" fmla="*/ 1705289 h 1705289"/>
              <a:gd name="connsiteX0" fmla="*/ 509310 w 509310"/>
              <a:gd name="connsiteY0" fmla="*/ 30994 h 943108"/>
              <a:gd name="connsiteX1" fmla="*/ 324527 w 509310"/>
              <a:gd name="connsiteY1" fmla="*/ 942994 h 943108"/>
              <a:gd name="connsiteX2" fmla="*/ 0 w 509310"/>
              <a:gd name="connsiteY2" fmla="*/ 112712 h 943108"/>
              <a:gd name="connsiteX0" fmla="*/ 509310 w 509310"/>
              <a:gd name="connsiteY0" fmla="*/ 30994 h 943189"/>
              <a:gd name="connsiteX1" fmla="*/ 324527 w 509310"/>
              <a:gd name="connsiteY1" fmla="*/ 942994 h 943189"/>
              <a:gd name="connsiteX2" fmla="*/ 0 w 509310"/>
              <a:gd name="connsiteY2" fmla="*/ 112712 h 943189"/>
              <a:gd name="connsiteX0" fmla="*/ 553571 w 553571"/>
              <a:gd name="connsiteY0" fmla="*/ 30737 h 942742"/>
              <a:gd name="connsiteX1" fmla="*/ 368788 w 553571"/>
              <a:gd name="connsiteY1" fmla="*/ 942737 h 942742"/>
              <a:gd name="connsiteX2" fmla="*/ 0 w 553571"/>
              <a:gd name="connsiteY2" fmla="*/ 45719 h 942742"/>
              <a:gd name="connsiteX0" fmla="*/ 553571 w 553571"/>
              <a:gd name="connsiteY0" fmla="*/ 207502 h 256835"/>
              <a:gd name="connsiteX1" fmla="*/ 273627 w 553571"/>
              <a:gd name="connsiteY1" fmla="*/ 1672 h 256835"/>
              <a:gd name="connsiteX2" fmla="*/ 0 w 553571"/>
              <a:gd name="connsiteY2" fmla="*/ 222484 h 256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3571" h="256835">
                <a:moveTo>
                  <a:pt x="553571" y="207502"/>
                </a:moveTo>
                <a:cubicBezTo>
                  <a:pt x="435223" y="-22843"/>
                  <a:pt x="365889" y="-825"/>
                  <a:pt x="273627" y="1672"/>
                </a:cubicBezTo>
                <a:cubicBezTo>
                  <a:pt x="181365" y="4169"/>
                  <a:pt x="140953" y="368023"/>
                  <a:pt x="0" y="222484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94" name="Gruppieren 93"/>
          <p:cNvGrpSpPr/>
          <p:nvPr/>
        </p:nvGrpSpPr>
        <p:grpSpPr>
          <a:xfrm>
            <a:off x="6054263" y="4782239"/>
            <a:ext cx="225952" cy="261327"/>
            <a:chOff x="5295809" y="2137628"/>
            <a:chExt cx="457200" cy="528778"/>
          </a:xfrm>
        </p:grpSpPr>
        <p:sp>
          <p:nvSpPr>
            <p:cNvPr id="95" name="Rectangle 21"/>
            <p:cNvSpPr>
              <a:spLocks noChangeArrowheads="1"/>
            </p:cNvSpPr>
            <p:nvPr/>
          </p:nvSpPr>
          <p:spPr bwMode="auto">
            <a:xfrm rot="2749390">
              <a:off x="5295809" y="2209206"/>
              <a:ext cx="457200" cy="457200"/>
            </a:xfrm>
            <a:prstGeom prst="rect">
              <a:avLst/>
            </a:pr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prstClr val="black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6" name="Gleichschenkliges Dreieck 95"/>
            <p:cNvSpPr/>
            <p:nvPr/>
          </p:nvSpPr>
          <p:spPr>
            <a:xfrm>
              <a:off x="5407786" y="2137628"/>
              <a:ext cx="233246" cy="109173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sp>
        <p:nvSpPr>
          <p:cNvPr id="100" name="Textfeld 99"/>
          <p:cNvSpPr txBox="1"/>
          <p:nvPr/>
        </p:nvSpPr>
        <p:spPr>
          <a:xfrm>
            <a:off x="4859719" y="3351089"/>
            <a:ext cx="763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Reserve</a:t>
            </a: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4714348" y="2962359"/>
            <a:ext cx="242415" cy="509553"/>
            <a:chOff x="4714348" y="2962359"/>
            <a:chExt cx="242415" cy="509553"/>
          </a:xfrm>
        </p:grpSpPr>
        <p:grpSp>
          <p:nvGrpSpPr>
            <p:cNvPr id="97" name="Gruppieren 96"/>
            <p:cNvGrpSpPr/>
            <p:nvPr/>
          </p:nvGrpSpPr>
          <p:grpSpPr>
            <a:xfrm>
              <a:off x="4714348" y="3171383"/>
              <a:ext cx="242415" cy="300529"/>
              <a:chOff x="2025734" y="1594958"/>
              <a:chExt cx="469401" cy="581930"/>
            </a:xfrm>
          </p:grpSpPr>
          <p:sp>
            <p:nvSpPr>
              <p:cNvPr id="98" name="Rectangle 18"/>
              <p:cNvSpPr>
                <a:spLocks noChangeArrowheads="1"/>
              </p:cNvSpPr>
              <p:nvPr/>
            </p:nvSpPr>
            <p:spPr bwMode="auto">
              <a:xfrm rot="2797785">
                <a:off x="2029463" y="1719688"/>
                <a:ext cx="457200" cy="457200"/>
              </a:xfrm>
              <a:prstGeom prst="rect">
                <a:avLst/>
              </a:pr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srgbClr val="000000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9" name="Rectangle 18"/>
              <p:cNvSpPr>
                <a:spLocks noChangeArrowheads="1"/>
              </p:cNvSpPr>
              <p:nvPr/>
            </p:nvSpPr>
            <p:spPr bwMode="auto">
              <a:xfrm rot="2797785">
                <a:off x="2031034" y="1589658"/>
                <a:ext cx="458801" cy="469401"/>
              </a:xfrm>
              <a:custGeom>
                <a:avLst/>
                <a:gdLst>
                  <a:gd name="connsiteX0" fmla="*/ 0 w 457200"/>
                  <a:gd name="connsiteY0" fmla="*/ 0 h 457200"/>
                  <a:gd name="connsiteX1" fmla="*/ 457200 w 457200"/>
                  <a:gd name="connsiteY1" fmla="*/ 0 h 457200"/>
                  <a:gd name="connsiteX2" fmla="*/ 457200 w 457200"/>
                  <a:gd name="connsiteY2" fmla="*/ 457200 h 457200"/>
                  <a:gd name="connsiteX3" fmla="*/ 0 w 457200"/>
                  <a:gd name="connsiteY3" fmla="*/ 457200 h 457200"/>
                  <a:gd name="connsiteX4" fmla="*/ 0 w 457200"/>
                  <a:gd name="connsiteY4" fmla="*/ 0 h 457200"/>
                  <a:gd name="connsiteX0" fmla="*/ 0 w 457200"/>
                  <a:gd name="connsiteY0" fmla="*/ 0 h 457200"/>
                  <a:gd name="connsiteX1" fmla="*/ 457200 w 457200"/>
                  <a:gd name="connsiteY1" fmla="*/ 0 h 457200"/>
                  <a:gd name="connsiteX2" fmla="*/ 0 w 457200"/>
                  <a:gd name="connsiteY2" fmla="*/ 457200 h 457200"/>
                  <a:gd name="connsiteX3" fmla="*/ 0 w 457200"/>
                  <a:gd name="connsiteY3" fmla="*/ 0 h 457200"/>
                  <a:gd name="connsiteX0" fmla="*/ 0 w 548640"/>
                  <a:gd name="connsiteY0" fmla="*/ 457200 h 457200"/>
                  <a:gd name="connsiteX1" fmla="*/ 0 w 548640"/>
                  <a:gd name="connsiteY1" fmla="*/ 0 h 457200"/>
                  <a:gd name="connsiteX2" fmla="*/ 548640 w 548640"/>
                  <a:gd name="connsiteY2" fmla="*/ 91440 h 457200"/>
                  <a:gd name="connsiteX0" fmla="*/ 0 w 476997"/>
                  <a:gd name="connsiteY0" fmla="*/ 508537 h 508537"/>
                  <a:gd name="connsiteX1" fmla="*/ 0 w 476997"/>
                  <a:gd name="connsiteY1" fmla="*/ 51337 h 508537"/>
                  <a:gd name="connsiteX2" fmla="*/ 476997 w 476997"/>
                  <a:gd name="connsiteY2" fmla="*/ 0 h 508537"/>
                  <a:gd name="connsiteX0" fmla="*/ 0 w 459351"/>
                  <a:gd name="connsiteY0" fmla="*/ 457200 h 457200"/>
                  <a:gd name="connsiteX1" fmla="*/ 0 w 459351"/>
                  <a:gd name="connsiteY1" fmla="*/ 0 h 457200"/>
                  <a:gd name="connsiteX2" fmla="*/ 459351 w 459351"/>
                  <a:gd name="connsiteY2" fmla="*/ 7091 h 457200"/>
                  <a:gd name="connsiteX0" fmla="*/ 0 w 430136"/>
                  <a:gd name="connsiteY0" fmla="*/ 458932 h 458932"/>
                  <a:gd name="connsiteX1" fmla="*/ 0 w 430136"/>
                  <a:gd name="connsiteY1" fmla="*/ 1732 h 458932"/>
                  <a:gd name="connsiteX2" fmla="*/ 430136 w 430136"/>
                  <a:gd name="connsiteY2" fmla="*/ 0 h 458932"/>
                  <a:gd name="connsiteX0" fmla="*/ 0 w 458801"/>
                  <a:gd name="connsiteY0" fmla="*/ 469401 h 469401"/>
                  <a:gd name="connsiteX1" fmla="*/ 0 w 458801"/>
                  <a:gd name="connsiteY1" fmla="*/ 12201 h 469401"/>
                  <a:gd name="connsiteX2" fmla="*/ 458801 w 458801"/>
                  <a:gd name="connsiteY2" fmla="*/ 0 h 469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8801" h="469401">
                    <a:moveTo>
                      <a:pt x="0" y="469401"/>
                    </a:moveTo>
                    <a:lnTo>
                      <a:pt x="0" y="12201"/>
                    </a:lnTo>
                    <a:lnTo>
                      <a:pt x="458801" y="0"/>
                    </a:lnTo>
                  </a:path>
                </a:pathLst>
              </a:cu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srgbClr val="000000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05" name="Ellipse 104"/>
            <p:cNvSpPr/>
            <p:nvPr/>
          </p:nvSpPr>
          <p:spPr bwMode="auto">
            <a:xfrm>
              <a:off x="4770272" y="2962359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07" name="Gerader Verbinder 106"/>
          <p:cNvCxnSpPr/>
          <p:nvPr/>
        </p:nvCxnSpPr>
        <p:spPr>
          <a:xfrm>
            <a:off x="8677390" y="2721351"/>
            <a:ext cx="0" cy="10676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uppieren 107"/>
          <p:cNvGrpSpPr/>
          <p:nvPr/>
        </p:nvGrpSpPr>
        <p:grpSpPr>
          <a:xfrm>
            <a:off x="8443444" y="3016582"/>
            <a:ext cx="446610" cy="419163"/>
            <a:chOff x="525047" y="2008972"/>
            <a:chExt cx="446610" cy="419163"/>
          </a:xfrm>
        </p:grpSpPr>
        <p:sp>
          <p:nvSpPr>
            <p:cNvPr id="109" name="Rechteck 108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11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cxnSp>
        <p:nvCxnSpPr>
          <p:cNvPr id="112" name="Gerader Verbinder 111"/>
          <p:cNvCxnSpPr/>
          <p:nvPr/>
        </p:nvCxnSpPr>
        <p:spPr>
          <a:xfrm>
            <a:off x="637049" y="2721351"/>
            <a:ext cx="0" cy="10676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uppieren 112"/>
          <p:cNvGrpSpPr/>
          <p:nvPr/>
        </p:nvGrpSpPr>
        <p:grpSpPr>
          <a:xfrm>
            <a:off x="403103" y="3058176"/>
            <a:ext cx="446610" cy="419163"/>
            <a:chOff x="525047" y="2008972"/>
            <a:chExt cx="446610" cy="419163"/>
          </a:xfrm>
        </p:grpSpPr>
        <p:sp>
          <p:nvSpPr>
            <p:cNvPr id="114" name="Rechteck 113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16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cxnSp>
        <p:nvCxnSpPr>
          <p:cNvPr id="119" name="Gerader Verbinder 118"/>
          <p:cNvCxnSpPr/>
          <p:nvPr/>
        </p:nvCxnSpPr>
        <p:spPr>
          <a:xfrm flipH="1">
            <a:off x="4920901" y="1533369"/>
            <a:ext cx="135239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uppieren 119"/>
          <p:cNvGrpSpPr/>
          <p:nvPr/>
        </p:nvGrpSpPr>
        <p:grpSpPr>
          <a:xfrm>
            <a:off x="5411393" y="1323788"/>
            <a:ext cx="446610" cy="419163"/>
            <a:chOff x="525047" y="2008972"/>
            <a:chExt cx="446610" cy="419163"/>
          </a:xfrm>
        </p:grpSpPr>
        <p:sp>
          <p:nvSpPr>
            <p:cNvPr id="121" name="Rechteck 120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22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23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sp>
        <p:nvSpPr>
          <p:cNvPr id="124" name="Rectangle 18"/>
          <p:cNvSpPr>
            <a:spLocks noChangeArrowheads="1"/>
          </p:cNvSpPr>
          <p:nvPr/>
        </p:nvSpPr>
        <p:spPr bwMode="auto">
          <a:xfrm rot="2797785">
            <a:off x="5634441" y="1868689"/>
            <a:ext cx="223981" cy="223981"/>
          </a:xfrm>
          <a:prstGeom prst="rect">
            <a:avLst/>
          </a:prstGeom>
          <a:noFill/>
          <a:ln w="412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latin typeface="Arial" charset="0"/>
              </a:rPr>
              <a:t>  </a:t>
            </a:r>
            <a:endParaRPr lang="de-AT" altLang="de-DE" dirty="0" smtClean="0">
              <a:latin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5420364" y="2133668"/>
            <a:ext cx="649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B050"/>
                </a:solidFill>
              </a:rPr>
              <a:t>Polizei</a:t>
            </a:r>
            <a:endParaRPr lang="de-DE" dirty="0">
              <a:solidFill>
                <a:srgbClr val="00B050"/>
              </a:solidFill>
            </a:endParaRPr>
          </a:p>
        </p:txBody>
      </p:sp>
      <p:grpSp>
        <p:nvGrpSpPr>
          <p:cNvPr id="126" name="Gruppieren 125"/>
          <p:cNvGrpSpPr/>
          <p:nvPr/>
        </p:nvGrpSpPr>
        <p:grpSpPr>
          <a:xfrm>
            <a:off x="3932524" y="4588332"/>
            <a:ext cx="242415" cy="509553"/>
            <a:chOff x="4714348" y="2962359"/>
            <a:chExt cx="242415" cy="509553"/>
          </a:xfrm>
        </p:grpSpPr>
        <p:grpSp>
          <p:nvGrpSpPr>
            <p:cNvPr id="127" name="Gruppieren 126"/>
            <p:cNvGrpSpPr/>
            <p:nvPr/>
          </p:nvGrpSpPr>
          <p:grpSpPr>
            <a:xfrm>
              <a:off x="4714348" y="3171383"/>
              <a:ext cx="242415" cy="300529"/>
              <a:chOff x="2025734" y="1594958"/>
              <a:chExt cx="469401" cy="581930"/>
            </a:xfrm>
          </p:grpSpPr>
          <p:sp>
            <p:nvSpPr>
              <p:cNvPr id="129" name="Rectangle 18"/>
              <p:cNvSpPr>
                <a:spLocks noChangeArrowheads="1"/>
              </p:cNvSpPr>
              <p:nvPr/>
            </p:nvSpPr>
            <p:spPr bwMode="auto">
              <a:xfrm rot="2797785">
                <a:off x="2029463" y="1719688"/>
                <a:ext cx="457200" cy="457200"/>
              </a:xfrm>
              <a:prstGeom prst="rect">
                <a:avLst/>
              </a:pr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srgbClr val="000000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0" name="Rectangle 18"/>
              <p:cNvSpPr>
                <a:spLocks noChangeArrowheads="1"/>
              </p:cNvSpPr>
              <p:nvPr/>
            </p:nvSpPr>
            <p:spPr bwMode="auto">
              <a:xfrm rot="2797785">
                <a:off x="2031034" y="1589658"/>
                <a:ext cx="458801" cy="469401"/>
              </a:xfrm>
              <a:custGeom>
                <a:avLst/>
                <a:gdLst>
                  <a:gd name="connsiteX0" fmla="*/ 0 w 457200"/>
                  <a:gd name="connsiteY0" fmla="*/ 0 h 457200"/>
                  <a:gd name="connsiteX1" fmla="*/ 457200 w 457200"/>
                  <a:gd name="connsiteY1" fmla="*/ 0 h 457200"/>
                  <a:gd name="connsiteX2" fmla="*/ 457200 w 457200"/>
                  <a:gd name="connsiteY2" fmla="*/ 457200 h 457200"/>
                  <a:gd name="connsiteX3" fmla="*/ 0 w 457200"/>
                  <a:gd name="connsiteY3" fmla="*/ 457200 h 457200"/>
                  <a:gd name="connsiteX4" fmla="*/ 0 w 457200"/>
                  <a:gd name="connsiteY4" fmla="*/ 0 h 457200"/>
                  <a:gd name="connsiteX0" fmla="*/ 0 w 457200"/>
                  <a:gd name="connsiteY0" fmla="*/ 0 h 457200"/>
                  <a:gd name="connsiteX1" fmla="*/ 457200 w 457200"/>
                  <a:gd name="connsiteY1" fmla="*/ 0 h 457200"/>
                  <a:gd name="connsiteX2" fmla="*/ 0 w 457200"/>
                  <a:gd name="connsiteY2" fmla="*/ 457200 h 457200"/>
                  <a:gd name="connsiteX3" fmla="*/ 0 w 457200"/>
                  <a:gd name="connsiteY3" fmla="*/ 0 h 457200"/>
                  <a:gd name="connsiteX0" fmla="*/ 0 w 548640"/>
                  <a:gd name="connsiteY0" fmla="*/ 457200 h 457200"/>
                  <a:gd name="connsiteX1" fmla="*/ 0 w 548640"/>
                  <a:gd name="connsiteY1" fmla="*/ 0 h 457200"/>
                  <a:gd name="connsiteX2" fmla="*/ 548640 w 548640"/>
                  <a:gd name="connsiteY2" fmla="*/ 91440 h 457200"/>
                  <a:gd name="connsiteX0" fmla="*/ 0 w 476997"/>
                  <a:gd name="connsiteY0" fmla="*/ 508537 h 508537"/>
                  <a:gd name="connsiteX1" fmla="*/ 0 w 476997"/>
                  <a:gd name="connsiteY1" fmla="*/ 51337 h 508537"/>
                  <a:gd name="connsiteX2" fmla="*/ 476997 w 476997"/>
                  <a:gd name="connsiteY2" fmla="*/ 0 h 508537"/>
                  <a:gd name="connsiteX0" fmla="*/ 0 w 459351"/>
                  <a:gd name="connsiteY0" fmla="*/ 457200 h 457200"/>
                  <a:gd name="connsiteX1" fmla="*/ 0 w 459351"/>
                  <a:gd name="connsiteY1" fmla="*/ 0 h 457200"/>
                  <a:gd name="connsiteX2" fmla="*/ 459351 w 459351"/>
                  <a:gd name="connsiteY2" fmla="*/ 7091 h 457200"/>
                  <a:gd name="connsiteX0" fmla="*/ 0 w 430136"/>
                  <a:gd name="connsiteY0" fmla="*/ 458932 h 458932"/>
                  <a:gd name="connsiteX1" fmla="*/ 0 w 430136"/>
                  <a:gd name="connsiteY1" fmla="*/ 1732 h 458932"/>
                  <a:gd name="connsiteX2" fmla="*/ 430136 w 430136"/>
                  <a:gd name="connsiteY2" fmla="*/ 0 h 458932"/>
                  <a:gd name="connsiteX0" fmla="*/ 0 w 458801"/>
                  <a:gd name="connsiteY0" fmla="*/ 469401 h 469401"/>
                  <a:gd name="connsiteX1" fmla="*/ 0 w 458801"/>
                  <a:gd name="connsiteY1" fmla="*/ 12201 h 469401"/>
                  <a:gd name="connsiteX2" fmla="*/ 458801 w 458801"/>
                  <a:gd name="connsiteY2" fmla="*/ 0 h 469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8801" h="469401">
                    <a:moveTo>
                      <a:pt x="0" y="469401"/>
                    </a:moveTo>
                    <a:lnTo>
                      <a:pt x="0" y="12201"/>
                    </a:lnTo>
                    <a:lnTo>
                      <a:pt x="458801" y="0"/>
                    </a:lnTo>
                  </a:path>
                </a:pathLst>
              </a:cu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srgbClr val="000000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8" name="Ellipse 127"/>
            <p:cNvSpPr/>
            <p:nvPr/>
          </p:nvSpPr>
          <p:spPr bwMode="auto">
            <a:xfrm>
              <a:off x="4770272" y="2962359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</p:grpSp>
      <p:sp>
        <p:nvSpPr>
          <p:cNvPr id="139" name="Textfeld 138"/>
          <p:cNvSpPr txBox="1"/>
          <p:nvPr/>
        </p:nvSpPr>
        <p:spPr>
          <a:xfrm>
            <a:off x="2445686" y="3251851"/>
            <a:ext cx="1038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St. Georgen</a:t>
            </a:r>
            <a:endParaRPr lang="de-DE" sz="1400" dirty="0">
              <a:solidFill>
                <a:srgbClr val="0070C0"/>
              </a:solidFill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280946" y="4456536"/>
            <a:ext cx="1130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St. Georgen</a:t>
            </a:r>
            <a:endParaRPr lang="de-DE" sz="1400" dirty="0">
              <a:solidFill>
                <a:srgbClr val="0070C0"/>
              </a:solidFill>
            </a:endParaRPr>
          </a:p>
        </p:txBody>
      </p:sp>
      <p:sp>
        <p:nvSpPr>
          <p:cNvPr id="141" name="Textfeld 140"/>
          <p:cNvSpPr txBox="1"/>
          <p:nvPr/>
        </p:nvSpPr>
        <p:spPr>
          <a:xfrm>
            <a:off x="7389384" y="2721351"/>
            <a:ext cx="108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Feldgasse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7139868" y="6027012"/>
            <a:ext cx="1346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Hauptstraße</a:t>
            </a:r>
            <a:endParaRPr lang="de-DE" dirty="0"/>
          </a:p>
        </p:txBody>
      </p:sp>
      <p:grpSp>
        <p:nvGrpSpPr>
          <p:cNvPr id="146" name="Gruppieren 145"/>
          <p:cNvGrpSpPr/>
          <p:nvPr/>
        </p:nvGrpSpPr>
        <p:grpSpPr>
          <a:xfrm>
            <a:off x="2846163" y="3947735"/>
            <a:ext cx="530623" cy="498013"/>
            <a:chOff x="4203659" y="4024494"/>
            <a:chExt cx="749621" cy="703552"/>
          </a:xfrm>
        </p:grpSpPr>
        <p:sp>
          <p:nvSpPr>
            <p:cNvPr id="147" name="Freeform 13"/>
            <p:cNvSpPr>
              <a:spLocks/>
            </p:cNvSpPr>
            <p:nvPr/>
          </p:nvSpPr>
          <p:spPr bwMode="auto">
            <a:xfrm>
              <a:off x="4381307" y="4111392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48" name="Freeform 14"/>
            <p:cNvSpPr>
              <a:spLocks/>
            </p:cNvSpPr>
            <p:nvPr/>
          </p:nvSpPr>
          <p:spPr bwMode="auto">
            <a:xfrm>
              <a:off x="4573188" y="4112687"/>
              <a:ext cx="171450" cy="513055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49" name="Rechteck 148"/>
            <p:cNvSpPr/>
            <p:nvPr/>
          </p:nvSpPr>
          <p:spPr>
            <a:xfrm>
              <a:off x="4203659" y="4024494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54" name="Gruppieren 153"/>
          <p:cNvGrpSpPr/>
          <p:nvPr/>
        </p:nvGrpSpPr>
        <p:grpSpPr>
          <a:xfrm rot="19191218">
            <a:off x="3612072" y="4036661"/>
            <a:ext cx="386706" cy="86258"/>
            <a:chOff x="1569817" y="2718351"/>
            <a:chExt cx="484228" cy="108011"/>
          </a:xfrm>
        </p:grpSpPr>
        <p:cxnSp>
          <p:nvCxnSpPr>
            <p:cNvPr id="155" name="Gerade Verbindung mit Pfeil 154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Freihandform 156"/>
          <p:cNvSpPr/>
          <p:nvPr/>
        </p:nvSpPr>
        <p:spPr>
          <a:xfrm>
            <a:off x="3947904" y="3488840"/>
            <a:ext cx="608515" cy="593934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80237 w 358286"/>
              <a:gd name="connsiteY0" fmla="*/ 0 h 1271052"/>
              <a:gd name="connsiteX1" fmla="*/ 350303 w 358286"/>
              <a:gd name="connsiteY1" fmla="*/ 1268813 h 1271052"/>
              <a:gd name="connsiteX2" fmla="*/ 0 w 358286"/>
              <a:gd name="connsiteY2" fmla="*/ 600186 h 1271052"/>
              <a:gd name="connsiteX0" fmla="*/ 80237 w 376611"/>
              <a:gd name="connsiteY0" fmla="*/ 0 h 600185"/>
              <a:gd name="connsiteX1" fmla="*/ 369049 w 376611"/>
              <a:gd name="connsiteY1" fmla="*/ 481440 h 600185"/>
              <a:gd name="connsiteX2" fmla="*/ 0 w 376611"/>
              <a:gd name="connsiteY2" fmla="*/ 600186 h 600185"/>
              <a:gd name="connsiteX0" fmla="*/ 80237 w 376611"/>
              <a:gd name="connsiteY0" fmla="*/ 0 h 687689"/>
              <a:gd name="connsiteX1" fmla="*/ 369049 w 376611"/>
              <a:gd name="connsiteY1" fmla="*/ 481440 h 687689"/>
              <a:gd name="connsiteX2" fmla="*/ 0 w 376611"/>
              <a:gd name="connsiteY2" fmla="*/ 600186 h 687689"/>
              <a:gd name="connsiteX0" fmla="*/ 80237 w 369049"/>
              <a:gd name="connsiteY0" fmla="*/ 0 h 687690"/>
              <a:gd name="connsiteX1" fmla="*/ 369049 w 369049"/>
              <a:gd name="connsiteY1" fmla="*/ 481440 h 687690"/>
              <a:gd name="connsiteX2" fmla="*/ 0 w 369049"/>
              <a:gd name="connsiteY2" fmla="*/ 600186 h 687690"/>
              <a:gd name="connsiteX0" fmla="*/ 80237 w 369049"/>
              <a:gd name="connsiteY0" fmla="*/ 0 h 844782"/>
              <a:gd name="connsiteX1" fmla="*/ 369049 w 369049"/>
              <a:gd name="connsiteY1" fmla="*/ 481440 h 844782"/>
              <a:gd name="connsiteX2" fmla="*/ 0 w 369049"/>
              <a:gd name="connsiteY2" fmla="*/ 600186 h 844782"/>
              <a:gd name="connsiteX0" fmla="*/ 80237 w 369049"/>
              <a:gd name="connsiteY0" fmla="*/ 0 h 844782"/>
              <a:gd name="connsiteX1" fmla="*/ 369049 w 369049"/>
              <a:gd name="connsiteY1" fmla="*/ 481440 h 844782"/>
              <a:gd name="connsiteX2" fmla="*/ 0 w 369049"/>
              <a:gd name="connsiteY2" fmla="*/ 600186 h 844782"/>
              <a:gd name="connsiteX0" fmla="*/ 80237 w 395470"/>
              <a:gd name="connsiteY0" fmla="*/ 0 h 844782"/>
              <a:gd name="connsiteX1" fmla="*/ 369049 w 395470"/>
              <a:gd name="connsiteY1" fmla="*/ 481440 h 844782"/>
              <a:gd name="connsiteX2" fmla="*/ 0 w 395470"/>
              <a:gd name="connsiteY2" fmla="*/ 600186 h 844782"/>
              <a:gd name="connsiteX0" fmla="*/ 80237 w 482890"/>
              <a:gd name="connsiteY0" fmla="*/ 0 h 931599"/>
              <a:gd name="connsiteX1" fmla="*/ 460752 w 482890"/>
              <a:gd name="connsiteY1" fmla="*/ 589886 h 931599"/>
              <a:gd name="connsiteX2" fmla="*/ 0 w 482890"/>
              <a:gd name="connsiteY2" fmla="*/ 600186 h 931599"/>
              <a:gd name="connsiteX0" fmla="*/ 80237 w 516189"/>
              <a:gd name="connsiteY0" fmla="*/ 0 h 823755"/>
              <a:gd name="connsiteX1" fmla="*/ 460752 w 516189"/>
              <a:gd name="connsiteY1" fmla="*/ 589886 h 823755"/>
              <a:gd name="connsiteX2" fmla="*/ 0 w 516189"/>
              <a:gd name="connsiteY2" fmla="*/ 600186 h 823755"/>
              <a:gd name="connsiteX0" fmla="*/ 80237 w 464438"/>
              <a:gd name="connsiteY0" fmla="*/ 0 h 835620"/>
              <a:gd name="connsiteX1" fmla="*/ 460752 w 464438"/>
              <a:gd name="connsiteY1" fmla="*/ 589886 h 835620"/>
              <a:gd name="connsiteX2" fmla="*/ 0 w 464438"/>
              <a:gd name="connsiteY2" fmla="*/ 600186 h 835620"/>
              <a:gd name="connsiteX0" fmla="*/ 80237 w 464114"/>
              <a:gd name="connsiteY0" fmla="*/ 0 h 835620"/>
              <a:gd name="connsiteX1" fmla="*/ 460752 w 464114"/>
              <a:gd name="connsiteY1" fmla="*/ 589886 h 835620"/>
              <a:gd name="connsiteX2" fmla="*/ 0 w 464114"/>
              <a:gd name="connsiteY2" fmla="*/ 600186 h 835620"/>
              <a:gd name="connsiteX0" fmla="*/ 80237 w 459327"/>
              <a:gd name="connsiteY0" fmla="*/ 0 h 687896"/>
              <a:gd name="connsiteX1" fmla="*/ 455926 w 459327"/>
              <a:gd name="connsiteY1" fmla="*/ 406362 h 687896"/>
              <a:gd name="connsiteX2" fmla="*/ 0 w 459327"/>
              <a:gd name="connsiteY2" fmla="*/ 600186 h 687896"/>
              <a:gd name="connsiteX0" fmla="*/ 80237 w 462518"/>
              <a:gd name="connsiteY0" fmla="*/ 0 h 780252"/>
              <a:gd name="connsiteX1" fmla="*/ 455926 w 462518"/>
              <a:gd name="connsiteY1" fmla="*/ 406362 h 780252"/>
              <a:gd name="connsiteX2" fmla="*/ 0 w 462518"/>
              <a:gd name="connsiteY2" fmla="*/ 600186 h 78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2518" h="780252">
                <a:moveTo>
                  <a:pt x="80237" y="0"/>
                </a:moveTo>
                <a:cubicBezTo>
                  <a:pt x="115556" y="780021"/>
                  <a:pt x="518528" y="-501107"/>
                  <a:pt x="455926" y="406362"/>
                </a:cubicBezTo>
                <a:cubicBezTo>
                  <a:pt x="393324" y="1313831"/>
                  <a:pt x="103331" y="236861"/>
                  <a:pt x="0" y="600186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8" name="Textfeld 157"/>
          <p:cNvSpPr txBox="1"/>
          <p:nvPr/>
        </p:nvSpPr>
        <p:spPr>
          <a:xfrm>
            <a:off x="3622229" y="37204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C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59" name="Freihandform 158"/>
          <p:cNvSpPr/>
          <p:nvPr/>
        </p:nvSpPr>
        <p:spPr>
          <a:xfrm>
            <a:off x="4717081" y="5114347"/>
            <a:ext cx="822203" cy="425997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90630 w 240887"/>
              <a:gd name="connsiteY0" fmla="*/ 12222 h 2045972"/>
              <a:gd name="connsiteX1" fmla="*/ 125352 w 240887"/>
              <a:gd name="connsiteY1" fmla="*/ 1291270 h 2045972"/>
              <a:gd name="connsiteX2" fmla="*/ 0 w 240887"/>
              <a:gd name="connsiteY2" fmla="*/ 2045972 h 2045972"/>
              <a:gd name="connsiteX0" fmla="*/ 190630 w 190630"/>
              <a:gd name="connsiteY0" fmla="*/ 29790 h 2063540"/>
              <a:gd name="connsiteX1" fmla="*/ 125352 w 190630"/>
              <a:gd name="connsiteY1" fmla="*/ 1308838 h 2063540"/>
              <a:gd name="connsiteX2" fmla="*/ 0 w 190630"/>
              <a:gd name="connsiteY2" fmla="*/ 2063540 h 2063540"/>
              <a:gd name="connsiteX0" fmla="*/ 310135 w 310135"/>
              <a:gd name="connsiteY0" fmla="*/ 38587 h 1705289"/>
              <a:gd name="connsiteX1" fmla="*/ 125352 w 310135"/>
              <a:gd name="connsiteY1" fmla="*/ 950587 h 1705289"/>
              <a:gd name="connsiteX2" fmla="*/ 0 w 310135"/>
              <a:gd name="connsiteY2" fmla="*/ 1705289 h 1705289"/>
              <a:gd name="connsiteX0" fmla="*/ 509310 w 509310"/>
              <a:gd name="connsiteY0" fmla="*/ 30994 h 943108"/>
              <a:gd name="connsiteX1" fmla="*/ 324527 w 509310"/>
              <a:gd name="connsiteY1" fmla="*/ 942994 h 943108"/>
              <a:gd name="connsiteX2" fmla="*/ 0 w 509310"/>
              <a:gd name="connsiteY2" fmla="*/ 112712 h 943108"/>
              <a:gd name="connsiteX0" fmla="*/ 509310 w 509310"/>
              <a:gd name="connsiteY0" fmla="*/ 30994 h 943189"/>
              <a:gd name="connsiteX1" fmla="*/ 324527 w 509310"/>
              <a:gd name="connsiteY1" fmla="*/ 942994 h 943189"/>
              <a:gd name="connsiteX2" fmla="*/ 0 w 509310"/>
              <a:gd name="connsiteY2" fmla="*/ 112712 h 943189"/>
              <a:gd name="connsiteX0" fmla="*/ 553571 w 553571"/>
              <a:gd name="connsiteY0" fmla="*/ 30737 h 942742"/>
              <a:gd name="connsiteX1" fmla="*/ 368788 w 553571"/>
              <a:gd name="connsiteY1" fmla="*/ 942737 h 942742"/>
              <a:gd name="connsiteX2" fmla="*/ 0 w 553571"/>
              <a:gd name="connsiteY2" fmla="*/ 45719 h 942742"/>
              <a:gd name="connsiteX0" fmla="*/ 553571 w 553571"/>
              <a:gd name="connsiteY0" fmla="*/ 207502 h 256835"/>
              <a:gd name="connsiteX1" fmla="*/ 273627 w 553571"/>
              <a:gd name="connsiteY1" fmla="*/ 1672 h 256835"/>
              <a:gd name="connsiteX2" fmla="*/ 0 w 553571"/>
              <a:gd name="connsiteY2" fmla="*/ 222484 h 256835"/>
              <a:gd name="connsiteX0" fmla="*/ 560046 w 560046"/>
              <a:gd name="connsiteY0" fmla="*/ 106916 h 381682"/>
              <a:gd name="connsiteX1" fmla="*/ 273627 w 560046"/>
              <a:gd name="connsiteY1" fmla="*/ 123756 h 381682"/>
              <a:gd name="connsiteX2" fmla="*/ 0 w 560046"/>
              <a:gd name="connsiteY2" fmla="*/ 344568 h 381682"/>
              <a:gd name="connsiteX0" fmla="*/ 560046 w 560046"/>
              <a:gd name="connsiteY0" fmla="*/ 0 h 274766"/>
              <a:gd name="connsiteX1" fmla="*/ 273627 w 560046"/>
              <a:gd name="connsiteY1" fmla="*/ 16840 h 274766"/>
              <a:gd name="connsiteX2" fmla="*/ 0 w 560046"/>
              <a:gd name="connsiteY2" fmla="*/ 237652 h 274766"/>
              <a:gd name="connsiteX0" fmla="*/ 560046 w 560046"/>
              <a:gd name="connsiteY0" fmla="*/ 308620 h 567473"/>
              <a:gd name="connsiteX1" fmla="*/ 403127 w 560046"/>
              <a:gd name="connsiteY1" fmla="*/ 2229 h 567473"/>
              <a:gd name="connsiteX2" fmla="*/ 0 w 560046"/>
              <a:gd name="connsiteY2" fmla="*/ 546272 h 567473"/>
              <a:gd name="connsiteX0" fmla="*/ 307521 w 307521"/>
              <a:gd name="connsiteY0" fmla="*/ 437541 h 474611"/>
              <a:gd name="connsiteX1" fmla="*/ 150602 w 307521"/>
              <a:gd name="connsiteY1" fmla="*/ 131150 h 474611"/>
              <a:gd name="connsiteX2" fmla="*/ 0 w 307521"/>
              <a:gd name="connsiteY2" fmla="*/ 0 h 474611"/>
              <a:gd name="connsiteX0" fmla="*/ 307521 w 307521"/>
              <a:gd name="connsiteY0" fmla="*/ 437541 h 576655"/>
              <a:gd name="connsiteX1" fmla="*/ 107435 w 307521"/>
              <a:gd name="connsiteY1" fmla="*/ 533392 h 576655"/>
              <a:gd name="connsiteX2" fmla="*/ 0 w 307521"/>
              <a:gd name="connsiteY2" fmla="*/ 0 h 576655"/>
              <a:gd name="connsiteX0" fmla="*/ 301046 w 301046"/>
              <a:gd name="connsiteY0" fmla="*/ 502187 h 646028"/>
              <a:gd name="connsiteX1" fmla="*/ 100960 w 301046"/>
              <a:gd name="connsiteY1" fmla="*/ 598038 h 646028"/>
              <a:gd name="connsiteX2" fmla="*/ 0 w 301046"/>
              <a:gd name="connsiteY2" fmla="*/ 0 h 646028"/>
              <a:gd name="connsiteX0" fmla="*/ 279463 w 279463"/>
              <a:gd name="connsiteY0" fmla="*/ 466272 h 607487"/>
              <a:gd name="connsiteX1" fmla="*/ 79377 w 279463"/>
              <a:gd name="connsiteY1" fmla="*/ 562123 h 607487"/>
              <a:gd name="connsiteX2" fmla="*/ 0 w 279463"/>
              <a:gd name="connsiteY2" fmla="*/ 0 h 607487"/>
              <a:gd name="connsiteX0" fmla="*/ 279463 w 279463"/>
              <a:gd name="connsiteY0" fmla="*/ 466272 h 742589"/>
              <a:gd name="connsiteX1" fmla="*/ 79377 w 279463"/>
              <a:gd name="connsiteY1" fmla="*/ 723738 h 742589"/>
              <a:gd name="connsiteX2" fmla="*/ 0 w 279463"/>
              <a:gd name="connsiteY2" fmla="*/ 0 h 742589"/>
              <a:gd name="connsiteX0" fmla="*/ 279463 w 279463"/>
              <a:gd name="connsiteY0" fmla="*/ 218462 h 481873"/>
              <a:gd name="connsiteX1" fmla="*/ 79377 w 279463"/>
              <a:gd name="connsiteY1" fmla="*/ 475928 h 481873"/>
              <a:gd name="connsiteX2" fmla="*/ 0 w 279463"/>
              <a:gd name="connsiteY2" fmla="*/ 0 h 48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463" h="481873">
                <a:moveTo>
                  <a:pt x="279463" y="218462"/>
                </a:moveTo>
                <a:cubicBezTo>
                  <a:pt x="152482" y="375995"/>
                  <a:pt x="125954" y="512338"/>
                  <a:pt x="79377" y="475928"/>
                </a:cubicBezTo>
                <a:cubicBezTo>
                  <a:pt x="32800" y="439518"/>
                  <a:pt x="140953" y="145539"/>
                  <a:pt x="0" y="0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60" name="Gruppieren 159"/>
          <p:cNvGrpSpPr/>
          <p:nvPr/>
        </p:nvGrpSpPr>
        <p:grpSpPr>
          <a:xfrm rot="933309">
            <a:off x="4343547" y="5022322"/>
            <a:ext cx="386706" cy="86258"/>
            <a:chOff x="1569817" y="2718351"/>
            <a:chExt cx="484228" cy="108011"/>
          </a:xfrm>
        </p:grpSpPr>
        <p:cxnSp>
          <p:nvCxnSpPr>
            <p:cNvPr id="161" name="Gerade Verbindung mit Pfeil 160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Textfeld 162"/>
          <p:cNvSpPr txBox="1"/>
          <p:nvPr/>
        </p:nvSpPr>
        <p:spPr>
          <a:xfrm>
            <a:off x="4457878" y="472350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C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3445820" y="471022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HD</a:t>
            </a: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1502556" y="3073957"/>
            <a:ext cx="867076" cy="412787"/>
            <a:chOff x="2327183" y="2852566"/>
            <a:chExt cx="867076" cy="412787"/>
          </a:xfrm>
        </p:grpSpPr>
        <p:grpSp>
          <p:nvGrpSpPr>
            <p:cNvPr id="175" name="Gruppieren 174"/>
            <p:cNvGrpSpPr/>
            <p:nvPr/>
          </p:nvGrpSpPr>
          <p:grpSpPr>
            <a:xfrm>
              <a:off x="2327183" y="2852566"/>
              <a:ext cx="867076" cy="412787"/>
              <a:chOff x="899592" y="1196753"/>
              <a:chExt cx="1486955" cy="707892"/>
            </a:xfrm>
          </p:grpSpPr>
          <p:sp>
            <p:nvSpPr>
              <p:cNvPr id="177" name="Rectangle 2"/>
              <p:cNvSpPr>
                <a:spLocks noChangeArrowheads="1"/>
              </p:cNvSpPr>
              <p:nvPr/>
            </p:nvSpPr>
            <p:spPr bwMode="auto">
              <a:xfrm>
                <a:off x="899592" y="1196759"/>
                <a:ext cx="1486955" cy="707886"/>
              </a:xfrm>
              <a:prstGeom prst="rect">
                <a:avLst/>
              </a:prstGeom>
              <a:solidFill>
                <a:srgbClr val="FFFFFF"/>
              </a:solidFill>
              <a:ln w="412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prstClr val="black"/>
                  </a:solidFill>
                </a:endParaRPr>
              </a:p>
            </p:txBody>
          </p:sp>
          <p:sp>
            <p:nvSpPr>
              <p:cNvPr id="178" name="Freeform 2"/>
              <p:cNvSpPr>
                <a:spLocks/>
              </p:cNvSpPr>
              <p:nvPr/>
            </p:nvSpPr>
            <p:spPr bwMode="auto">
              <a:xfrm rot="16200000">
                <a:off x="928547" y="1527839"/>
                <a:ext cx="707892" cy="45719"/>
              </a:xfrm>
              <a:custGeom>
                <a:avLst/>
                <a:gdLst>
                  <a:gd name="T0" fmla="*/ 0 w 345"/>
                  <a:gd name="T1" fmla="*/ 0 h 1"/>
                  <a:gd name="T2" fmla="*/ 345 w 34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45" h="1">
                    <a:moveTo>
                      <a:pt x="0" y="0"/>
                    </a:moveTo>
                    <a:lnTo>
                      <a:pt x="345" y="0"/>
                    </a:lnTo>
                  </a:path>
                </a:pathLst>
              </a:custGeom>
              <a:noFill/>
              <a:ln w="4127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76" name="Textfeld 175"/>
            <p:cNvSpPr txBox="1"/>
            <p:nvPr/>
          </p:nvSpPr>
          <p:spPr>
            <a:xfrm>
              <a:off x="2645570" y="2889683"/>
              <a:ext cx="42351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1600" dirty="0" smtClean="0"/>
                <a:t>RD</a:t>
              </a:r>
              <a:endParaRPr lang="de-DE" dirty="0"/>
            </a:p>
          </p:txBody>
        </p:sp>
      </p:grpSp>
      <p:sp>
        <p:nvSpPr>
          <p:cNvPr id="179" name="Rectangle 18"/>
          <p:cNvSpPr>
            <a:spLocks noChangeArrowheads="1"/>
          </p:cNvSpPr>
          <p:nvPr/>
        </p:nvSpPr>
        <p:spPr bwMode="auto">
          <a:xfrm rot="2797785">
            <a:off x="1005692" y="2884962"/>
            <a:ext cx="223981" cy="223981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solidFill>
                  <a:srgbClr val="000000"/>
                </a:solidFill>
                <a:latin typeface="Arial" charset="0"/>
              </a:rPr>
              <a:t>  </a:t>
            </a:r>
            <a:endParaRPr lang="de-AT" altLang="de-DE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0" name="Textfeld 179"/>
          <p:cNvSpPr txBox="1"/>
          <p:nvPr/>
        </p:nvSpPr>
        <p:spPr>
          <a:xfrm>
            <a:off x="829782" y="3077672"/>
            <a:ext cx="5757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Lotse</a:t>
            </a: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181" name="Gruppieren 180"/>
          <p:cNvGrpSpPr/>
          <p:nvPr/>
        </p:nvGrpSpPr>
        <p:grpSpPr>
          <a:xfrm>
            <a:off x="7479610" y="3211856"/>
            <a:ext cx="867076" cy="412788"/>
            <a:chOff x="899592" y="1196752"/>
            <a:chExt cx="1486955" cy="707893"/>
          </a:xfrm>
        </p:grpSpPr>
        <p:sp>
          <p:nvSpPr>
            <p:cNvPr id="182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83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184" name="Textfeld 183"/>
          <p:cNvSpPr txBox="1"/>
          <p:nvPr/>
        </p:nvSpPr>
        <p:spPr>
          <a:xfrm>
            <a:off x="7672501" y="3257303"/>
            <a:ext cx="71455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00B050"/>
                </a:solidFill>
              </a:rPr>
              <a:t>Polizei</a:t>
            </a:r>
            <a:endParaRPr lang="de-D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41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lipse 15"/>
          <p:cNvSpPr/>
          <p:nvPr/>
        </p:nvSpPr>
        <p:spPr bwMode="auto">
          <a:xfrm>
            <a:off x="4648253" y="2900681"/>
            <a:ext cx="686589" cy="686589"/>
          </a:xfrm>
          <a:prstGeom prst="ellipse">
            <a:avLst/>
          </a:prstGeom>
          <a:solidFill>
            <a:srgbClr val="FFFFFF"/>
          </a:solidFill>
          <a:ln w="41275" algn="ctr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Lageführung – Beispiel (Alarmstufe B3)</a:t>
            </a:r>
            <a:endParaRPr lang="de-DE" dirty="0"/>
          </a:p>
        </p:txBody>
      </p:sp>
      <p:cxnSp>
        <p:nvCxnSpPr>
          <p:cNvPr id="5" name="Gerader Verbinder 4"/>
          <p:cNvCxnSpPr/>
          <p:nvPr/>
        </p:nvCxnSpPr>
        <p:spPr>
          <a:xfrm>
            <a:off x="539552" y="2780928"/>
            <a:ext cx="46085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539552" y="3717032"/>
            <a:ext cx="46085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6"/>
          <p:cNvGrpSpPr/>
          <p:nvPr/>
        </p:nvGrpSpPr>
        <p:grpSpPr>
          <a:xfrm>
            <a:off x="3419872" y="3042586"/>
            <a:ext cx="867076" cy="412788"/>
            <a:chOff x="899592" y="1196752"/>
            <a:chExt cx="1486955" cy="707893"/>
          </a:xfrm>
        </p:grpSpPr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0" name="Gerader Verbinder 9"/>
          <p:cNvCxnSpPr/>
          <p:nvPr/>
        </p:nvCxnSpPr>
        <p:spPr>
          <a:xfrm>
            <a:off x="5148064" y="3717032"/>
            <a:ext cx="1163805" cy="18722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300192" y="3717031"/>
            <a:ext cx="1089192" cy="17521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6300192" y="3717030"/>
            <a:ext cx="25922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>
            <a:off x="6084168" y="2780928"/>
            <a:ext cx="27340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V="1">
            <a:off x="5148064" y="1340768"/>
            <a:ext cx="0" cy="1440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V="1">
            <a:off x="6084168" y="1340768"/>
            <a:ext cx="0" cy="1440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 bwMode="auto">
          <a:xfrm>
            <a:off x="1115616" y="3789040"/>
            <a:ext cx="1584176" cy="1440160"/>
          </a:xfrm>
          <a:prstGeom prst="rect">
            <a:avLst/>
          </a:prstGeom>
          <a:solidFill>
            <a:srgbClr val="FFFFFF"/>
          </a:solidFill>
          <a:ln w="412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dirty="0" smtClean="0">
                <a:solidFill>
                  <a:prstClr val="black"/>
                </a:solidFill>
              </a:rPr>
              <a:t>Wohnhaus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2699792" y="4371380"/>
            <a:ext cx="1584176" cy="864096"/>
          </a:xfrm>
          <a:prstGeom prst="rect">
            <a:avLst/>
          </a:prstGeom>
          <a:solidFill>
            <a:srgbClr val="FFFFFF"/>
          </a:solidFill>
          <a:ln w="412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de-DE" dirty="0" smtClean="0">
                <a:solidFill>
                  <a:prstClr val="black"/>
                </a:solidFill>
              </a:rPr>
              <a:t>Garage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17477" y="306268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TLF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1" name="Oval 2"/>
          <p:cNvSpPr>
            <a:spLocks noChangeArrowheads="1"/>
          </p:cNvSpPr>
          <p:nvPr/>
        </p:nvSpPr>
        <p:spPr bwMode="auto">
          <a:xfrm>
            <a:off x="1403648" y="2499172"/>
            <a:ext cx="151504" cy="152582"/>
          </a:xfrm>
          <a:prstGeom prst="ellipse">
            <a:avLst/>
          </a:prstGeom>
          <a:solidFill>
            <a:srgbClr val="0070C0"/>
          </a:solidFill>
          <a:ln w="4127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prstClr val="black"/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1584010" y="2587326"/>
            <a:ext cx="3040836" cy="556756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239"/>
              <a:gd name="connsiteY0" fmla="*/ 0 h 731413"/>
              <a:gd name="connsiteX1" fmla="*/ 379862 w 1207239"/>
              <a:gd name="connsiteY1" fmla="*/ 67560 h 731413"/>
              <a:gd name="connsiteX2" fmla="*/ 1146388 w 1207239"/>
              <a:gd name="connsiteY2" fmla="*/ 221057 h 731413"/>
              <a:gd name="connsiteX3" fmla="*/ 1076696 w 1207239"/>
              <a:gd name="connsiteY3" fmla="*/ 731413 h 731413"/>
              <a:gd name="connsiteX0" fmla="*/ 0 w 1207239"/>
              <a:gd name="connsiteY0" fmla="*/ 0 h 731413"/>
              <a:gd name="connsiteX1" fmla="*/ 379862 w 1207239"/>
              <a:gd name="connsiteY1" fmla="*/ 67560 h 731413"/>
              <a:gd name="connsiteX2" fmla="*/ 1146388 w 1207239"/>
              <a:gd name="connsiteY2" fmla="*/ 221057 h 731413"/>
              <a:gd name="connsiteX3" fmla="*/ 1076696 w 1207239"/>
              <a:gd name="connsiteY3" fmla="*/ 731413 h 731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239" h="731413">
                <a:moveTo>
                  <a:pt x="0" y="0"/>
                </a:moveTo>
                <a:cubicBezTo>
                  <a:pt x="161184" y="22930"/>
                  <a:pt x="188797" y="30717"/>
                  <a:pt x="379862" y="67560"/>
                </a:cubicBezTo>
                <a:cubicBezTo>
                  <a:pt x="570927" y="104403"/>
                  <a:pt x="1030249" y="110415"/>
                  <a:pt x="1146388" y="221057"/>
                </a:cubicBezTo>
                <a:cubicBezTo>
                  <a:pt x="1262527" y="331699"/>
                  <a:pt x="1197451" y="532555"/>
                  <a:pt x="1076696" y="731413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grpSp>
        <p:nvGrpSpPr>
          <p:cNvPr id="44" name="Gruppieren 43"/>
          <p:cNvGrpSpPr/>
          <p:nvPr/>
        </p:nvGrpSpPr>
        <p:grpSpPr>
          <a:xfrm rot="20199442">
            <a:off x="3491487" y="4650531"/>
            <a:ext cx="386706" cy="86258"/>
            <a:chOff x="1569817" y="2718351"/>
            <a:chExt cx="484228" cy="108011"/>
          </a:xfrm>
        </p:grpSpPr>
        <p:cxnSp>
          <p:nvCxnSpPr>
            <p:cNvPr id="45" name="Gerade Verbindung mit Pfeil 44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feld 48"/>
          <p:cNvSpPr txBox="1"/>
          <p:nvPr/>
        </p:nvSpPr>
        <p:spPr>
          <a:xfrm>
            <a:off x="3445820" y="471022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HD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51" name="Textfeld 50"/>
          <p:cNvSpPr txBox="1"/>
          <p:nvPr/>
        </p:nvSpPr>
        <p:spPr>
          <a:xfrm rot="16200000">
            <a:off x="4650005" y="1593798"/>
            <a:ext cx="1240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Querstraße</a:t>
            </a:r>
            <a:endParaRPr lang="de-DE" dirty="0"/>
          </a:p>
        </p:txBody>
      </p:sp>
      <p:cxnSp>
        <p:nvCxnSpPr>
          <p:cNvPr id="58" name="Gerader Verbinder 57"/>
          <p:cNvCxnSpPr/>
          <p:nvPr/>
        </p:nvCxnSpPr>
        <p:spPr>
          <a:xfrm>
            <a:off x="539552" y="5589240"/>
            <a:ext cx="57606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/>
          <p:nvPr/>
        </p:nvCxnSpPr>
        <p:spPr>
          <a:xfrm>
            <a:off x="525374" y="6381328"/>
            <a:ext cx="83671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/>
          <p:cNvCxnSpPr/>
          <p:nvPr/>
        </p:nvCxnSpPr>
        <p:spPr>
          <a:xfrm>
            <a:off x="7400335" y="5469209"/>
            <a:ext cx="149214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7139868" y="6027012"/>
            <a:ext cx="1346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Hauptstraße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460800" y="864000"/>
            <a:ext cx="4195251" cy="132343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/>
              <a:t>Vollbrand einer Garage, Übergriff auf Wohnhaus</a:t>
            </a:r>
          </a:p>
          <a:p>
            <a:r>
              <a:rPr lang="de-DE" sz="1600" dirty="0" smtClean="0"/>
              <a:t>Vermutlich vermisste Personen im Wohnhaus</a:t>
            </a:r>
          </a:p>
          <a:p>
            <a:r>
              <a:rPr lang="de-DE" sz="1600" dirty="0" smtClean="0"/>
              <a:t>Wohnhaus beschädigt, Gefahr durch Elektrizität</a:t>
            </a:r>
          </a:p>
          <a:p>
            <a:r>
              <a:rPr lang="de-DE" sz="1600" dirty="0" smtClean="0"/>
              <a:t>Mindestausrückung: 2 TLF, 2 KLF, 1 KDOF, 1DL</a:t>
            </a:r>
          </a:p>
          <a:p>
            <a:r>
              <a:rPr lang="de-DE" sz="1600" dirty="0" smtClean="0"/>
              <a:t>Zusätzlich: Polizei, Rettungsdienst, AFK, BGM</a:t>
            </a:r>
            <a:endParaRPr lang="de-DE" sz="1600" dirty="0"/>
          </a:p>
        </p:txBody>
      </p:sp>
      <p:grpSp>
        <p:nvGrpSpPr>
          <p:cNvPr id="62" name="Gruppieren 61"/>
          <p:cNvGrpSpPr/>
          <p:nvPr/>
        </p:nvGrpSpPr>
        <p:grpSpPr>
          <a:xfrm>
            <a:off x="426413" y="3938818"/>
            <a:ext cx="397344" cy="391998"/>
            <a:chOff x="6295422" y="1534500"/>
            <a:chExt cx="828302" cy="817162"/>
          </a:xfrm>
        </p:grpSpPr>
        <p:sp>
          <p:nvSpPr>
            <p:cNvPr id="64" name="Rectangle 22"/>
            <p:cNvSpPr>
              <a:spLocks noChangeArrowheads="1"/>
            </p:cNvSpPr>
            <p:nvPr/>
          </p:nvSpPr>
          <p:spPr bwMode="auto">
            <a:xfrm rot="2749390">
              <a:off x="6489314" y="1715255"/>
              <a:ext cx="457200" cy="457200"/>
            </a:xfrm>
            <a:prstGeom prst="rect">
              <a:avLst/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6295422" y="1534500"/>
              <a:ext cx="351223" cy="340479"/>
            </a:xfrm>
            <a:custGeom>
              <a:avLst/>
              <a:gdLst>
                <a:gd name="T0" fmla="*/ 217 w 217"/>
                <a:gd name="T1" fmla="*/ 0 h 209"/>
                <a:gd name="T2" fmla="*/ 0 w 217"/>
                <a:gd name="T3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7" h="209">
                  <a:moveTo>
                    <a:pt x="217" y="0"/>
                  </a:moveTo>
                  <a:lnTo>
                    <a:pt x="0" y="209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7" name="Freeform 29"/>
            <p:cNvSpPr>
              <a:spLocks/>
            </p:cNvSpPr>
            <p:nvPr/>
          </p:nvSpPr>
          <p:spPr bwMode="auto">
            <a:xfrm>
              <a:off x="6772501" y="2011182"/>
              <a:ext cx="351223" cy="340480"/>
            </a:xfrm>
            <a:custGeom>
              <a:avLst/>
              <a:gdLst>
                <a:gd name="T0" fmla="*/ 217 w 217"/>
                <a:gd name="T1" fmla="*/ 0 h 209"/>
                <a:gd name="T2" fmla="*/ 0 w 217"/>
                <a:gd name="T3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7" h="209">
                  <a:moveTo>
                    <a:pt x="217" y="0"/>
                  </a:moveTo>
                  <a:lnTo>
                    <a:pt x="0" y="209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AT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68" name="Gruppieren 67"/>
          <p:cNvGrpSpPr/>
          <p:nvPr/>
        </p:nvGrpSpPr>
        <p:grpSpPr>
          <a:xfrm>
            <a:off x="3303347" y="3570611"/>
            <a:ext cx="225952" cy="261327"/>
            <a:chOff x="5295809" y="2137628"/>
            <a:chExt cx="457200" cy="528778"/>
          </a:xfrm>
        </p:grpSpPr>
        <p:sp>
          <p:nvSpPr>
            <p:cNvPr id="69" name="Rectangle 21"/>
            <p:cNvSpPr>
              <a:spLocks noChangeArrowheads="1"/>
            </p:cNvSpPr>
            <p:nvPr/>
          </p:nvSpPr>
          <p:spPr bwMode="auto">
            <a:xfrm rot="2749390">
              <a:off x="5295809" y="2209206"/>
              <a:ext cx="457200" cy="457200"/>
            </a:xfrm>
            <a:prstGeom prst="rect">
              <a:avLst/>
            </a:pr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prstClr val="black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" name="Gleichschenkliges Dreieck 69"/>
            <p:cNvSpPr/>
            <p:nvPr/>
          </p:nvSpPr>
          <p:spPr>
            <a:xfrm>
              <a:off x="5407786" y="2137628"/>
              <a:ext cx="233246" cy="109173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 rot="3278882">
            <a:off x="5772305" y="3973723"/>
            <a:ext cx="867076" cy="412788"/>
            <a:chOff x="899592" y="1196752"/>
            <a:chExt cx="1486955" cy="707893"/>
          </a:xfrm>
        </p:grpSpPr>
        <p:sp>
          <p:nvSpPr>
            <p:cNvPr id="72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74" name="Textfeld 73"/>
          <p:cNvSpPr txBox="1"/>
          <p:nvPr/>
        </p:nvSpPr>
        <p:spPr>
          <a:xfrm rot="3278882">
            <a:off x="6019058" y="406889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KLF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79" name="Oval 2"/>
          <p:cNvSpPr>
            <a:spLocks noChangeArrowheads="1"/>
          </p:cNvSpPr>
          <p:nvPr/>
        </p:nvSpPr>
        <p:spPr bwMode="auto">
          <a:xfrm>
            <a:off x="7400335" y="5229200"/>
            <a:ext cx="151504" cy="152582"/>
          </a:xfrm>
          <a:prstGeom prst="ellipse">
            <a:avLst/>
          </a:prstGeom>
          <a:solidFill>
            <a:srgbClr val="0070C0"/>
          </a:solidFill>
          <a:ln w="4127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prstClr val="black"/>
              </a:solidFill>
            </a:endParaRPr>
          </a:p>
        </p:txBody>
      </p:sp>
      <p:grpSp>
        <p:nvGrpSpPr>
          <p:cNvPr id="80" name="Gruppieren 79"/>
          <p:cNvGrpSpPr/>
          <p:nvPr/>
        </p:nvGrpSpPr>
        <p:grpSpPr>
          <a:xfrm rot="907686">
            <a:off x="5525454" y="5115944"/>
            <a:ext cx="235734" cy="226512"/>
            <a:chOff x="1648494" y="3164002"/>
            <a:chExt cx="396517" cy="381005"/>
          </a:xfrm>
        </p:grpSpPr>
        <p:cxnSp>
          <p:nvCxnSpPr>
            <p:cNvPr id="81" name="Gerade Verbindung mit Pfeil 80"/>
            <p:cNvCxnSpPr/>
            <p:nvPr/>
          </p:nvCxnSpPr>
          <p:spPr>
            <a:xfrm flipH="1">
              <a:off x="1648494" y="3353047"/>
              <a:ext cx="366448" cy="2847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126"/>
            <p:cNvCxnSpPr/>
            <p:nvPr/>
          </p:nvCxnSpPr>
          <p:spPr>
            <a:xfrm flipV="1">
              <a:off x="2045011" y="3287766"/>
              <a:ext cx="0" cy="11588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127"/>
            <p:cNvCxnSpPr/>
            <p:nvPr/>
          </p:nvCxnSpPr>
          <p:spPr>
            <a:xfrm flipV="1">
              <a:off x="1648494" y="3301889"/>
              <a:ext cx="0" cy="108011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mit Pfeil 83"/>
            <p:cNvCxnSpPr/>
            <p:nvPr/>
          </p:nvCxnSpPr>
          <p:spPr>
            <a:xfrm flipH="1" flipV="1">
              <a:off x="1730407" y="3218008"/>
              <a:ext cx="94718" cy="127934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129"/>
            <p:cNvCxnSpPr/>
            <p:nvPr/>
          </p:nvCxnSpPr>
          <p:spPr>
            <a:xfrm>
              <a:off x="1682053" y="3484811"/>
              <a:ext cx="72312" cy="60196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130"/>
            <p:cNvCxnSpPr/>
            <p:nvPr/>
          </p:nvCxnSpPr>
          <p:spPr>
            <a:xfrm flipV="1">
              <a:off x="1682053" y="3164002"/>
              <a:ext cx="72312" cy="70740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mit Pfeil 86"/>
            <p:cNvCxnSpPr/>
            <p:nvPr/>
          </p:nvCxnSpPr>
          <p:spPr>
            <a:xfrm flipV="1">
              <a:off x="1730407" y="3352773"/>
              <a:ext cx="107520" cy="132038"/>
            </a:xfrm>
            <a:prstGeom prst="straightConnector1">
              <a:avLst/>
            </a:prstGeom>
            <a:ln w="44450" cap="sq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Freihandform 87"/>
          <p:cNvSpPr/>
          <p:nvPr/>
        </p:nvSpPr>
        <p:spPr>
          <a:xfrm>
            <a:off x="5771684" y="5060215"/>
            <a:ext cx="1628651" cy="227053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90630 w 240887"/>
              <a:gd name="connsiteY0" fmla="*/ 12222 h 2045972"/>
              <a:gd name="connsiteX1" fmla="*/ 125352 w 240887"/>
              <a:gd name="connsiteY1" fmla="*/ 1291270 h 2045972"/>
              <a:gd name="connsiteX2" fmla="*/ 0 w 240887"/>
              <a:gd name="connsiteY2" fmla="*/ 2045972 h 2045972"/>
              <a:gd name="connsiteX0" fmla="*/ 190630 w 190630"/>
              <a:gd name="connsiteY0" fmla="*/ 29790 h 2063540"/>
              <a:gd name="connsiteX1" fmla="*/ 125352 w 190630"/>
              <a:gd name="connsiteY1" fmla="*/ 1308838 h 2063540"/>
              <a:gd name="connsiteX2" fmla="*/ 0 w 190630"/>
              <a:gd name="connsiteY2" fmla="*/ 2063540 h 2063540"/>
              <a:gd name="connsiteX0" fmla="*/ 310135 w 310135"/>
              <a:gd name="connsiteY0" fmla="*/ 38587 h 1705289"/>
              <a:gd name="connsiteX1" fmla="*/ 125352 w 310135"/>
              <a:gd name="connsiteY1" fmla="*/ 950587 h 1705289"/>
              <a:gd name="connsiteX2" fmla="*/ 0 w 310135"/>
              <a:gd name="connsiteY2" fmla="*/ 1705289 h 1705289"/>
              <a:gd name="connsiteX0" fmla="*/ 509310 w 509310"/>
              <a:gd name="connsiteY0" fmla="*/ 30994 h 943108"/>
              <a:gd name="connsiteX1" fmla="*/ 324527 w 509310"/>
              <a:gd name="connsiteY1" fmla="*/ 942994 h 943108"/>
              <a:gd name="connsiteX2" fmla="*/ 0 w 509310"/>
              <a:gd name="connsiteY2" fmla="*/ 112712 h 943108"/>
              <a:gd name="connsiteX0" fmla="*/ 509310 w 509310"/>
              <a:gd name="connsiteY0" fmla="*/ 30994 h 943189"/>
              <a:gd name="connsiteX1" fmla="*/ 324527 w 509310"/>
              <a:gd name="connsiteY1" fmla="*/ 942994 h 943189"/>
              <a:gd name="connsiteX2" fmla="*/ 0 w 509310"/>
              <a:gd name="connsiteY2" fmla="*/ 112712 h 943189"/>
              <a:gd name="connsiteX0" fmla="*/ 553571 w 553571"/>
              <a:gd name="connsiteY0" fmla="*/ 30737 h 942742"/>
              <a:gd name="connsiteX1" fmla="*/ 368788 w 553571"/>
              <a:gd name="connsiteY1" fmla="*/ 942737 h 942742"/>
              <a:gd name="connsiteX2" fmla="*/ 0 w 553571"/>
              <a:gd name="connsiteY2" fmla="*/ 45719 h 942742"/>
              <a:gd name="connsiteX0" fmla="*/ 553571 w 553571"/>
              <a:gd name="connsiteY0" fmla="*/ 207502 h 256835"/>
              <a:gd name="connsiteX1" fmla="*/ 273627 w 553571"/>
              <a:gd name="connsiteY1" fmla="*/ 1672 h 256835"/>
              <a:gd name="connsiteX2" fmla="*/ 0 w 553571"/>
              <a:gd name="connsiteY2" fmla="*/ 222484 h 256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3571" h="256835">
                <a:moveTo>
                  <a:pt x="553571" y="207502"/>
                </a:moveTo>
                <a:cubicBezTo>
                  <a:pt x="435223" y="-22843"/>
                  <a:pt x="365889" y="-825"/>
                  <a:pt x="273627" y="1672"/>
                </a:cubicBezTo>
                <a:cubicBezTo>
                  <a:pt x="181365" y="4169"/>
                  <a:pt x="140953" y="368023"/>
                  <a:pt x="0" y="222484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9" name="Freihandform 88"/>
          <p:cNvSpPr/>
          <p:nvPr/>
        </p:nvSpPr>
        <p:spPr>
          <a:xfrm>
            <a:off x="4717081" y="5114347"/>
            <a:ext cx="822203" cy="425997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90630 w 240887"/>
              <a:gd name="connsiteY0" fmla="*/ 12222 h 2045972"/>
              <a:gd name="connsiteX1" fmla="*/ 125352 w 240887"/>
              <a:gd name="connsiteY1" fmla="*/ 1291270 h 2045972"/>
              <a:gd name="connsiteX2" fmla="*/ 0 w 240887"/>
              <a:gd name="connsiteY2" fmla="*/ 2045972 h 2045972"/>
              <a:gd name="connsiteX0" fmla="*/ 190630 w 190630"/>
              <a:gd name="connsiteY0" fmla="*/ 29790 h 2063540"/>
              <a:gd name="connsiteX1" fmla="*/ 125352 w 190630"/>
              <a:gd name="connsiteY1" fmla="*/ 1308838 h 2063540"/>
              <a:gd name="connsiteX2" fmla="*/ 0 w 190630"/>
              <a:gd name="connsiteY2" fmla="*/ 2063540 h 2063540"/>
              <a:gd name="connsiteX0" fmla="*/ 310135 w 310135"/>
              <a:gd name="connsiteY0" fmla="*/ 38587 h 1705289"/>
              <a:gd name="connsiteX1" fmla="*/ 125352 w 310135"/>
              <a:gd name="connsiteY1" fmla="*/ 950587 h 1705289"/>
              <a:gd name="connsiteX2" fmla="*/ 0 w 310135"/>
              <a:gd name="connsiteY2" fmla="*/ 1705289 h 1705289"/>
              <a:gd name="connsiteX0" fmla="*/ 509310 w 509310"/>
              <a:gd name="connsiteY0" fmla="*/ 30994 h 943108"/>
              <a:gd name="connsiteX1" fmla="*/ 324527 w 509310"/>
              <a:gd name="connsiteY1" fmla="*/ 942994 h 943108"/>
              <a:gd name="connsiteX2" fmla="*/ 0 w 509310"/>
              <a:gd name="connsiteY2" fmla="*/ 112712 h 943108"/>
              <a:gd name="connsiteX0" fmla="*/ 509310 w 509310"/>
              <a:gd name="connsiteY0" fmla="*/ 30994 h 943189"/>
              <a:gd name="connsiteX1" fmla="*/ 324527 w 509310"/>
              <a:gd name="connsiteY1" fmla="*/ 942994 h 943189"/>
              <a:gd name="connsiteX2" fmla="*/ 0 w 509310"/>
              <a:gd name="connsiteY2" fmla="*/ 112712 h 943189"/>
              <a:gd name="connsiteX0" fmla="*/ 553571 w 553571"/>
              <a:gd name="connsiteY0" fmla="*/ 30737 h 942742"/>
              <a:gd name="connsiteX1" fmla="*/ 368788 w 553571"/>
              <a:gd name="connsiteY1" fmla="*/ 942737 h 942742"/>
              <a:gd name="connsiteX2" fmla="*/ 0 w 553571"/>
              <a:gd name="connsiteY2" fmla="*/ 45719 h 942742"/>
              <a:gd name="connsiteX0" fmla="*/ 553571 w 553571"/>
              <a:gd name="connsiteY0" fmla="*/ 207502 h 256835"/>
              <a:gd name="connsiteX1" fmla="*/ 273627 w 553571"/>
              <a:gd name="connsiteY1" fmla="*/ 1672 h 256835"/>
              <a:gd name="connsiteX2" fmla="*/ 0 w 553571"/>
              <a:gd name="connsiteY2" fmla="*/ 222484 h 256835"/>
              <a:gd name="connsiteX0" fmla="*/ 560046 w 560046"/>
              <a:gd name="connsiteY0" fmla="*/ 106916 h 381682"/>
              <a:gd name="connsiteX1" fmla="*/ 273627 w 560046"/>
              <a:gd name="connsiteY1" fmla="*/ 123756 h 381682"/>
              <a:gd name="connsiteX2" fmla="*/ 0 w 560046"/>
              <a:gd name="connsiteY2" fmla="*/ 344568 h 381682"/>
              <a:gd name="connsiteX0" fmla="*/ 560046 w 560046"/>
              <a:gd name="connsiteY0" fmla="*/ 0 h 274766"/>
              <a:gd name="connsiteX1" fmla="*/ 273627 w 560046"/>
              <a:gd name="connsiteY1" fmla="*/ 16840 h 274766"/>
              <a:gd name="connsiteX2" fmla="*/ 0 w 560046"/>
              <a:gd name="connsiteY2" fmla="*/ 237652 h 274766"/>
              <a:gd name="connsiteX0" fmla="*/ 560046 w 560046"/>
              <a:gd name="connsiteY0" fmla="*/ 308620 h 567473"/>
              <a:gd name="connsiteX1" fmla="*/ 403127 w 560046"/>
              <a:gd name="connsiteY1" fmla="*/ 2229 h 567473"/>
              <a:gd name="connsiteX2" fmla="*/ 0 w 560046"/>
              <a:gd name="connsiteY2" fmla="*/ 546272 h 567473"/>
              <a:gd name="connsiteX0" fmla="*/ 307521 w 307521"/>
              <a:gd name="connsiteY0" fmla="*/ 437541 h 474611"/>
              <a:gd name="connsiteX1" fmla="*/ 150602 w 307521"/>
              <a:gd name="connsiteY1" fmla="*/ 131150 h 474611"/>
              <a:gd name="connsiteX2" fmla="*/ 0 w 307521"/>
              <a:gd name="connsiteY2" fmla="*/ 0 h 474611"/>
              <a:gd name="connsiteX0" fmla="*/ 307521 w 307521"/>
              <a:gd name="connsiteY0" fmla="*/ 437541 h 576655"/>
              <a:gd name="connsiteX1" fmla="*/ 107435 w 307521"/>
              <a:gd name="connsiteY1" fmla="*/ 533392 h 576655"/>
              <a:gd name="connsiteX2" fmla="*/ 0 w 307521"/>
              <a:gd name="connsiteY2" fmla="*/ 0 h 576655"/>
              <a:gd name="connsiteX0" fmla="*/ 301046 w 301046"/>
              <a:gd name="connsiteY0" fmla="*/ 502187 h 646028"/>
              <a:gd name="connsiteX1" fmla="*/ 100960 w 301046"/>
              <a:gd name="connsiteY1" fmla="*/ 598038 h 646028"/>
              <a:gd name="connsiteX2" fmla="*/ 0 w 301046"/>
              <a:gd name="connsiteY2" fmla="*/ 0 h 646028"/>
              <a:gd name="connsiteX0" fmla="*/ 279463 w 279463"/>
              <a:gd name="connsiteY0" fmla="*/ 466272 h 607487"/>
              <a:gd name="connsiteX1" fmla="*/ 79377 w 279463"/>
              <a:gd name="connsiteY1" fmla="*/ 562123 h 607487"/>
              <a:gd name="connsiteX2" fmla="*/ 0 w 279463"/>
              <a:gd name="connsiteY2" fmla="*/ 0 h 607487"/>
              <a:gd name="connsiteX0" fmla="*/ 279463 w 279463"/>
              <a:gd name="connsiteY0" fmla="*/ 466272 h 742589"/>
              <a:gd name="connsiteX1" fmla="*/ 79377 w 279463"/>
              <a:gd name="connsiteY1" fmla="*/ 723738 h 742589"/>
              <a:gd name="connsiteX2" fmla="*/ 0 w 279463"/>
              <a:gd name="connsiteY2" fmla="*/ 0 h 742589"/>
              <a:gd name="connsiteX0" fmla="*/ 279463 w 279463"/>
              <a:gd name="connsiteY0" fmla="*/ 218462 h 481873"/>
              <a:gd name="connsiteX1" fmla="*/ 79377 w 279463"/>
              <a:gd name="connsiteY1" fmla="*/ 475928 h 481873"/>
              <a:gd name="connsiteX2" fmla="*/ 0 w 279463"/>
              <a:gd name="connsiteY2" fmla="*/ 0 h 48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463" h="481873">
                <a:moveTo>
                  <a:pt x="279463" y="218462"/>
                </a:moveTo>
                <a:cubicBezTo>
                  <a:pt x="152482" y="375995"/>
                  <a:pt x="125954" y="512338"/>
                  <a:pt x="79377" y="475928"/>
                </a:cubicBezTo>
                <a:cubicBezTo>
                  <a:pt x="32800" y="439518"/>
                  <a:pt x="140953" y="145539"/>
                  <a:pt x="0" y="0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90" name="Gruppieren 89"/>
          <p:cNvGrpSpPr/>
          <p:nvPr/>
        </p:nvGrpSpPr>
        <p:grpSpPr>
          <a:xfrm rot="933309">
            <a:off x="4343547" y="5022322"/>
            <a:ext cx="386706" cy="86258"/>
            <a:chOff x="1569817" y="2718351"/>
            <a:chExt cx="484228" cy="108011"/>
          </a:xfrm>
        </p:grpSpPr>
        <p:cxnSp>
          <p:nvCxnSpPr>
            <p:cNvPr id="91" name="Gerade Verbindung mit Pfeil 90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feld 92"/>
          <p:cNvSpPr txBox="1"/>
          <p:nvPr/>
        </p:nvSpPr>
        <p:spPr>
          <a:xfrm>
            <a:off x="4457878" y="472350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C</a:t>
            </a: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6054263" y="4782239"/>
            <a:ext cx="225952" cy="261327"/>
            <a:chOff x="5295809" y="2137628"/>
            <a:chExt cx="457200" cy="528778"/>
          </a:xfrm>
        </p:grpSpPr>
        <p:sp>
          <p:nvSpPr>
            <p:cNvPr id="95" name="Rectangle 21"/>
            <p:cNvSpPr>
              <a:spLocks noChangeArrowheads="1"/>
            </p:cNvSpPr>
            <p:nvPr/>
          </p:nvSpPr>
          <p:spPr bwMode="auto">
            <a:xfrm rot="2749390">
              <a:off x="5295809" y="2209206"/>
              <a:ext cx="457200" cy="457200"/>
            </a:xfrm>
            <a:prstGeom prst="rect">
              <a:avLst/>
            </a:pr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prstClr val="black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6" name="Gleichschenkliges Dreieck 95"/>
            <p:cNvSpPr/>
            <p:nvPr/>
          </p:nvSpPr>
          <p:spPr>
            <a:xfrm>
              <a:off x="5407786" y="2137628"/>
              <a:ext cx="233246" cy="109173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sp>
        <p:nvSpPr>
          <p:cNvPr id="100" name="Textfeld 99"/>
          <p:cNvSpPr txBox="1"/>
          <p:nvPr/>
        </p:nvSpPr>
        <p:spPr>
          <a:xfrm>
            <a:off x="4685958" y="3066115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ASSP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171166" y="3903439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?</a:t>
            </a:r>
            <a:endParaRPr lang="de-DE" sz="2400" dirty="0">
              <a:solidFill>
                <a:srgbClr val="FF0000"/>
              </a:solidFill>
            </a:endParaRPr>
          </a:p>
        </p:txBody>
      </p:sp>
      <p:cxnSp>
        <p:nvCxnSpPr>
          <p:cNvPr id="4" name="Gerader Verbinder 3"/>
          <p:cNvCxnSpPr/>
          <p:nvPr/>
        </p:nvCxnSpPr>
        <p:spPr>
          <a:xfrm>
            <a:off x="637049" y="2721351"/>
            <a:ext cx="0" cy="10676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403103" y="3058176"/>
            <a:ext cx="446610" cy="419163"/>
            <a:chOff x="525047" y="2008972"/>
            <a:chExt cx="446610" cy="419163"/>
          </a:xfrm>
        </p:grpSpPr>
        <p:sp>
          <p:nvSpPr>
            <p:cNvPr id="108" name="Rechteck 107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09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10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cxnSp>
        <p:nvCxnSpPr>
          <p:cNvPr id="111" name="Gerader Verbinder 110"/>
          <p:cNvCxnSpPr/>
          <p:nvPr/>
        </p:nvCxnSpPr>
        <p:spPr>
          <a:xfrm>
            <a:off x="8677390" y="2721351"/>
            <a:ext cx="0" cy="10676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uppieren 111"/>
          <p:cNvGrpSpPr/>
          <p:nvPr/>
        </p:nvGrpSpPr>
        <p:grpSpPr>
          <a:xfrm>
            <a:off x="8443444" y="3016582"/>
            <a:ext cx="446610" cy="419163"/>
            <a:chOff x="525047" y="2008972"/>
            <a:chExt cx="446610" cy="419163"/>
          </a:xfrm>
        </p:grpSpPr>
        <p:sp>
          <p:nvSpPr>
            <p:cNvPr id="113" name="Rechteck 112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15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cxnSp>
        <p:nvCxnSpPr>
          <p:cNvPr id="120" name="Gerader Verbinder 119"/>
          <p:cNvCxnSpPr/>
          <p:nvPr/>
        </p:nvCxnSpPr>
        <p:spPr>
          <a:xfrm flipH="1">
            <a:off x="4920901" y="1533369"/>
            <a:ext cx="135239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uppieren 115"/>
          <p:cNvGrpSpPr/>
          <p:nvPr/>
        </p:nvGrpSpPr>
        <p:grpSpPr>
          <a:xfrm>
            <a:off x="5411393" y="1323788"/>
            <a:ext cx="446610" cy="419163"/>
            <a:chOff x="525047" y="2008972"/>
            <a:chExt cx="446610" cy="419163"/>
          </a:xfrm>
        </p:grpSpPr>
        <p:sp>
          <p:nvSpPr>
            <p:cNvPr id="117" name="Rechteck 116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18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19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6464977" y="2344423"/>
            <a:ext cx="912710" cy="943410"/>
            <a:chOff x="5747522" y="2369932"/>
            <a:chExt cx="912710" cy="943410"/>
          </a:xfrm>
        </p:grpSpPr>
        <p:grpSp>
          <p:nvGrpSpPr>
            <p:cNvPr id="123" name="Gruppieren 122"/>
            <p:cNvGrpSpPr/>
            <p:nvPr/>
          </p:nvGrpSpPr>
          <p:grpSpPr>
            <a:xfrm>
              <a:off x="5747522" y="2900554"/>
              <a:ext cx="867076" cy="412788"/>
              <a:chOff x="899592" y="1196752"/>
              <a:chExt cx="1486955" cy="707893"/>
            </a:xfrm>
          </p:grpSpPr>
          <p:sp>
            <p:nvSpPr>
              <p:cNvPr id="124" name="Rectangle 2"/>
              <p:cNvSpPr>
                <a:spLocks noChangeArrowheads="1"/>
              </p:cNvSpPr>
              <p:nvPr/>
            </p:nvSpPr>
            <p:spPr bwMode="auto">
              <a:xfrm>
                <a:off x="899592" y="1196759"/>
                <a:ext cx="1486955" cy="707886"/>
              </a:xfrm>
              <a:prstGeom prst="rect">
                <a:avLst/>
              </a:prstGeom>
              <a:solidFill>
                <a:srgbClr val="FFFFFF"/>
              </a:solidFill>
              <a:ln w="41275" algn="ctr">
                <a:solidFill>
                  <a:srgbClr val="007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2"/>
              <p:cNvSpPr>
                <a:spLocks/>
              </p:cNvSpPr>
              <p:nvPr/>
            </p:nvSpPr>
            <p:spPr bwMode="auto">
              <a:xfrm rot="16200000">
                <a:off x="928546" y="1527838"/>
                <a:ext cx="707892" cy="45719"/>
              </a:xfrm>
              <a:custGeom>
                <a:avLst/>
                <a:gdLst>
                  <a:gd name="T0" fmla="*/ 0 w 345"/>
                  <a:gd name="T1" fmla="*/ 0 h 1"/>
                  <a:gd name="T2" fmla="*/ 345 w 34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45" h="1">
                    <a:moveTo>
                      <a:pt x="0" y="0"/>
                    </a:moveTo>
                    <a:lnTo>
                      <a:pt x="345" y="0"/>
                    </a:lnTo>
                  </a:path>
                </a:pathLst>
              </a:custGeom>
              <a:noFill/>
              <a:ln w="41275">
                <a:solidFill>
                  <a:srgbClr val="0070C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6" name="Textfeld 125"/>
            <p:cNvSpPr txBox="1"/>
            <p:nvPr/>
          </p:nvSpPr>
          <p:spPr>
            <a:xfrm>
              <a:off x="5954590" y="2920653"/>
              <a:ext cx="705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0070C0"/>
                  </a:solidFill>
                </a:rPr>
                <a:t>KDOF</a:t>
              </a:r>
              <a:endParaRPr lang="de-DE" dirty="0">
                <a:solidFill>
                  <a:srgbClr val="0070C0"/>
                </a:solidFill>
              </a:endParaRPr>
            </a:p>
          </p:txBody>
        </p:sp>
        <p:grpSp>
          <p:nvGrpSpPr>
            <p:cNvPr id="127" name="Gruppieren 126"/>
            <p:cNvGrpSpPr/>
            <p:nvPr/>
          </p:nvGrpSpPr>
          <p:grpSpPr>
            <a:xfrm>
              <a:off x="5845996" y="2369932"/>
              <a:ext cx="395610" cy="504033"/>
              <a:chOff x="2483768" y="1194075"/>
              <a:chExt cx="1025736" cy="1306856"/>
            </a:xfrm>
          </p:grpSpPr>
          <p:sp>
            <p:nvSpPr>
              <p:cNvPr id="128" name="Rectangle 2"/>
              <p:cNvSpPr>
                <a:spLocks noChangeArrowheads="1"/>
              </p:cNvSpPr>
              <p:nvPr/>
            </p:nvSpPr>
            <p:spPr bwMode="auto">
              <a:xfrm>
                <a:off x="2483768" y="1194075"/>
                <a:ext cx="1025736" cy="653428"/>
              </a:xfrm>
              <a:prstGeom prst="rect">
                <a:avLst/>
              </a:prstGeom>
              <a:solidFill>
                <a:srgbClr val="FFFFFF"/>
              </a:solidFill>
              <a:ln w="44450" algn="ctr">
                <a:solidFill>
                  <a:srgbClr val="007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  <p:cxnSp>
            <p:nvCxnSpPr>
              <p:cNvPr id="129" name="Gerader Verbinder 128"/>
              <p:cNvCxnSpPr/>
              <p:nvPr/>
            </p:nvCxnSpPr>
            <p:spPr>
              <a:xfrm>
                <a:off x="2483768" y="1847503"/>
                <a:ext cx="0" cy="653428"/>
              </a:xfrm>
              <a:prstGeom prst="line">
                <a:avLst/>
              </a:prstGeom>
              <a:ln w="44450" cap="sq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30" name="Gerader Verbinder 129"/>
          <p:cNvCxnSpPr/>
          <p:nvPr/>
        </p:nvCxnSpPr>
        <p:spPr>
          <a:xfrm>
            <a:off x="8677390" y="5381782"/>
            <a:ext cx="0" cy="10715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Gruppieren 130"/>
          <p:cNvGrpSpPr/>
          <p:nvPr/>
        </p:nvGrpSpPr>
        <p:grpSpPr>
          <a:xfrm>
            <a:off x="8443444" y="5727195"/>
            <a:ext cx="446610" cy="419163"/>
            <a:chOff x="525047" y="2008972"/>
            <a:chExt cx="446610" cy="419163"/>
          </a:xfrm>
        </p:grpSpPr>
        <p:sp>
          <p:nvSpPr>
            <p:cNvPr id="132" name="Rechteck 131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33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34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cxnSp>
        <p:nvCxnSpPr>
          <p:cNvPr id="135" name="Gerader Verbinder 134"/>
          <p:cNvCxnSpPr/>
          <p:nvPr/>
        </p:nvCxnSpPr>
        <p:spPr>
          <a:xfrm>
            <a:off x="661303" y="5511842"/>
            <a:ext cx="0" cy="9414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uppieren 135"/>
          <p:cNvGrpSpPr/>
          <p:nvPr/>
        </p:nvGrpSpPr>
        <p:grpSpPr>
          <a:xfrm>
            <a:off x="427357" y="5754445"/>
            <a:ext cx="446610" cy="419163"/>
            <a:chOff x="525047" y="2008972"/>
            <a:chExt cx="446610" cy="419163"/>
          </a:xfrm>
        </p:grpSpPr>
        <p:sp>
          <p:nvSpPr>
            <p:cNvPr id="137" name="Rechteck 136"/>
            <p:cNvSpPr/>
            <p:nvPr/>
          </p:nvSpPr>
          <p:spPr>
            <a:xfrm>
              <a:off x="525047" y="2008972"/>
              <a:ext cx="446610" cy="419163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138" name="Line 7"/>
            <p:cNvSpPr>
              <a:spLocks noChangeShapeType="1"/>
            </p:cNvSpPr>
            <p:nvPr/>
          </p:nvSpPr>
          <p:spPr bwMode="auto">
            <a:xfrm>
              <a:off x="718765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39" name="Line 6"/>
            <p:cNvSpPr>
              <a:spLocks noChangeShapeType="1"/>
            </p:cNvSpPr>
            <p:nvPr/>
          </p:nvSpPr>
          <p:spPr bwMode="auto">
            <a:xfrm>
              <a:off x="783247" y="2119457"/>
              <a:ext cx="0" cy="19819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grpSp>
        <p:nvGrpSpPr>
          <p:cNvPr id="145" name="Gruppieren 144"/>
          <p:cNvGrpSpPr/>
          <p:nvPr/>
        </p:nvGrpSpPr>
        <p:grpSpPr>
          <a:xfrm>
            <a:off x="1992489" y="5471415"/>
            <a:ext cx="843641" cy="412132"/>
            <a:chOff x="841501" y="2945435"/>
            <a:chExt cx="1489530" cy="707893"/>
          </a:xfrm>
        </p:grpSpPr>
        <p:sp>
          <p:nvSpPr>
            <p:cNvPr id="156" name="Rectangle 2"/>
            <p:cNvSpPr>
              <a:spLocks noChangeArrowheads="1"/>
            </p:cNvSpPr>
            <p:nvPr/>
          </p:nvSpPr>
          <p:spPr bwMode="auto">
            <a:xfrm>
              <a:off x="841501" y="2945442"/>
              <a:ext cx="1489530" cy="707886"/>
            </a:xfrm>
            <a:prstGeom prst="rect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57" name="Freeform 2"/>
            <p:cNvSpPr>
              <a:spLocks/>
            </p:cNvSpPr>
            <p:nvPr/>
          </p:nvSpPr>
          <p:spPr bwMode="auto">
            <a:xfrm rot="16200000">
              <a:off x="854094" y="3278965"/>
              <a:ext cx="707892" cy="40831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46" name="Gruppieren 145"/>
          <p:cNvGrpSpPr/>
          <p:nvPr/>
        </p:nvGrpSpPr>
        <p:grpSpPr>
          <a:xfrm rot="21395263" flipH="1">
            <a:off x="2438096" y="4895214"/>
            <a:ext cx="588639" cy="625303"/>
            <a:chOff x="898954" y="2089268"/>
            <a:chExt cx="1011068" cy="1074044"/>
          </a:xfrm>
        </p:grpSpPr>
        <p:sp>
          <p:nvSpPr>
            <p:cNvPr id="147" name="Rechteck 146"/>
            <p:cNvSpPr/>
            <p:nvPr/>
          </p:nvSpPr>
          <p:spPr bwMode="auto">
            <a:xfrm rot="18763205">
              <a:off x="815575" y="2172647"/>
              <a:ext cx="354834" cy="188075"/>
            </a:xfrm>
            <a:prstGeom prst="rect">
              <a:avLst/>
            </a:prstGeom>
            <a:noFill/>
            <a:ln w="44450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  <p:grpSp>
          <p:nvGrpSpPr>
            <p:cNvPr id="148" name="Gruppieren 147"/>
            <p:cNvGrpSpPr/>
            <p:nvPr/>
          </p:nvGrpSpPr>
          <p:grpSpPr>
            <a:xfrm>
              <a:off x="982446" y="2250414"/>
              <a:ext cx="927576" cy="912898"/>
              <a:chOff x="873032" y="2649556"/>
              <a:chExt cx="953475" cy="912898"/>
            </a:xfrm>
          </p:grpSpPr>
          <p:cxnSp>
            <p:nvCxnSpPr>
              <p:cNvPr id="149" name="Gerader Verbinder 148"/>
              <p:cNvCxnSpPr/>
              <p:nvPr/>
            </p:nvCxnSpPr>
            <p:spPr>
              <a:xfrm>
                <a:off x="1034419" y="2649556"/>
                <a:ext cx="792088" cy="739558"/>
              </a:xfrm>
              <a:prstGeom prst="line">
                <a:avLst/>
              </a:prstGeom>
              <a:ln w="44450" cap="sq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Gerader Verbinder 149"/>
              <p:cNvCxnSpPr/>
              <p:nvPr/>
            </p:nvCxnSpPr>
            <p:spPr>
              <a:xfrm>
                <a:off x="873032" y="2822896"/>
                <a:ext cx="792088" cy="739558"/>
              </a:xfrm>
              <a:prstGeom prst="line">
                <a:avLst/>
              </a:prstGeom>
              <a:ln w="44450" cap="sq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Gerader Verbinder 150"/>
              <p:cNvCxnSpPr/>
              <p:nvPr/>
            </p:nvCxnSpPr>
            <p:spPr>
              <a:xfrm flipH="1">
                <a:off x="995994" y="2761290"/>
                <a:ext cx="158342" cy="177105"/>
              </a:xfrm>
              <a:prstGeom prst="line">
                <a:avLst/>
              </a:prstGeom>
              <a:ln w="38100" cap="sq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Gerader Verbinder 151"/>
              <p:cNvCxnSpPr/>
              <p:nvPr/>
            </p:nvCxnSpPr>
            <p:spPr>
              <a:xfrm flipH="1">
                <a:off x="1134107" y="2889877"/>
                <a:ext cx="158342" cy="177105"/>
              </a:xfrm>
              <a:prstGeom prst="line">
                <a:avLst/>
              </a:prstGeom>
              <a:ln w="38100" cap="sq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Gerader Verbinder 152"/>
              <p:cNvCxnSpPr/>
              <p:nvPr/>
            </p:nvCxnSpPr>
            <p:spPr>
              <a:xfrm flipH="1">
                <a:off x="1269839" y="3018465"/>
                <a:ext cx="158342" cy="177105"/>
              </a:xfrm>
              <a:prstGeom prst="line">
                <a:avLst/>
              </a:prstGeom>
              <a:ln w="38100" cap="sq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Gerader Verbinder 153"/>
              <p:cNvCxnSpPr/>
              <p:nvPr/>
            </p:nvCxnSpPr>
            <p:spPr>
              <a:xfrm flipH="1">
                <a:off x="1405572" y="3142291"/>
                <a:ext cx="158342" cy="177105"/>
              </a:xfrm>
              <a:prstGeom prst="line">
                <a:avLst/>
              </a:prstGeom>
              <a:ln w="38100" cap="sq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Gerader Verbinder 154"/>
              <p:cNvCxnSpPr/>
              <p:nvPr/>
            </p:nvCxnSpPr>
            <p:spPr>
              <a:xfrm flipH="1">
                <a:off x="1541305" y="3266117"/>
                <a:ext cx="158342" cy="177105"/>
              </a:xfrm>
              <a:prstGeom prst="line">
                <a:avLst/>
              </a:prstGeom>
              <a:ln w="38100" cap="sq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9" name="Textfeld 158"/>
          <p:cNvSpPr txBox="1"/>
          <p:nvPr/>
        </p:nvSpPr>
        <p:spPr>
          <a:xfrm>
            <a:off x="6384861" y="3245232"/>
            <a:ext cx="1038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St. Georgen</a:t>
            </a:r>
            <a:endParaRPr lang="de-DE" sz="1400" dirty="0">
              <a:solidFill>
                <a:srgbClr val="0070C0"/>
              </a:solidFill>
            </a:endParaRPr>
          </a:p>
        </p:txBody>
      </p:sp>
      <p:sp>
        <p:nvSpPr>
          <p:cNvPr id="160" name="Textfeld 159"/>
          <p:cNvSpPr txBox="1"/>
          <p:nvPr/>
        </p:nvSpPr>
        <p:spPr>
          <a:xfrm>
            <a:off x="1122081" y="5691710"/>
            <a:ext cx="938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Eisenstadt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61" name="Textfeld 160"/>
          <p:cNvSpPr txBox="1"/>
          <p:nvPr/>
        </p:nvSpPr>
        <p:spPr>
          <a:xfrm>
            <a:off x="2257033" y="5528907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DLK</a:t>
            </a: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162" name="Gruppieren 161"/>
          <p:cNvGrpSpPr/>
          <p:nvPr/>
        </p:nvGrpSpPr>
        <p:grpSpPr>
          <a:xfrm>
            <a:off x="3223305" y="5901125"/>
            <a:ext cx="867076" cy="412788"/>
            <a:chOff x="899592" y="1196752"/>
            <a:chExt cx="1486955" cy="707893"/>
          </a:xfrm>
        </p:grpSpPr>
        <p:sp>
          <p:nvSpPr>
            <p:cNvPr id="163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64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165" name="Textfeld 164"/>
          <p:cNvSpPr txBox="1"/>
          <p:nvPr/>
        </p:nvSpPr>
        <p:spPr>
          <a:xfrm>
            <a:off x="3502486" y="594904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TLF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66" name="Textfeld 165"/>
          <p:cNvSpPr txBox="1"/>
          <p:nvPr/>
        </p:nvSpPr>
        <p:spPr>
          <a:xfrm>
            <a:off x="2345920" y="6105031"/>
            <a:ext cx="938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Eisenstadt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67" name="Textfeld 166"/>
          <p:cNvSpPr txBox="1"/>
          <p:nvPr/>
        </p:nvSpPr>
        <p:spPr>
          <a:xfrm>
            <a:off x="1963838" y="439892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C</a:t>
            </a: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168" name="Gruppieren 167"/>
          <p:cNvGrpSpPr/>
          <p:nvPr/>
        </p:nvGrpSpPr>
        <p:grpSpPr>
          <a:xfrm rot="2819828">
            <a:off x="2556127" y="4716247"/>
            <a:ext cx="386706" cy="86258"/>
            <a:chOff x="1569817" y="2718351"/>
            <a:chExt cx="484228" cy="108011"/>
          </a:xfrm>
        </p:grpSpPr>
        <p:cxnSp>
          <p:nvCxnSpPr>
            <p:cNvPr id="169" name="Gerade Verbindung mit Pfeil 168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1" name="Freihandform 170"/>
          <p:cNvSpPr/>
          <p:nvPr/>
        </p:nvSpPr>
        <p:spPr>
          <a:xfrm>
            <a:off x="2659624" y="5459773"/>
            <a:ext cx="1288931" cy="613600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90630 w 240887"/>
              <a:gd name="connsiteY0" fmla="*/ 12222 h 2045972"/>
              <a:gd name="connsiteX1" fmla="*/ 125352 w 240887"/>
              <a:gd name="connsiteY1" fmla="*/ 1291270 h 2045972"/>
              <a:gd name="connsiteX2" fmla="*/ 0 w 240887"/>
              <a:gd name="connsiteY2" fmla="*/ 2045972 h 2045972"/>
              <a:gd name="connsiteX0" fmla="*/ 190630 w 190630"/>
              <a:gd name="connsiteY0" fmla="*/ 29790 h 2063540"/>
              <a:gd name="connsiteX1" fmla="*/ 125352 w 190630"/>
              <a:gd name="connsiteY1" fmla="*/ 1308838 h 2063540"/>
              <a:gd name="connsiteX2" fmla="*/ 0 w 190630"/>
              <a:gd name="connsiteY2" fmla="*/ 2063540 h 2063540"/>
              <a:gd name="connsiteX0" fmla="*/ 310135 w 310135"/>
              <a:gd name="connsiteY0" fmla="*/ 38587 h 1705289"/>
              <a:gd name="connsiteX1" fmla="*/ 125352 w 310135"/>
              <a:gd name="connsiteY1" fmla="*/ 950587 h 1705289"/>
              <a:gd name="connsiteX2" fmla="*/ 0 w 310135"/>
              <a:gd name="connsiteY2" fmla="*/ 1705289 h 1705289"/>
              <a:gd name="connsiteX0" fmla="*/ 509310 w 509310"/>
              <a:gd name="connsiteY0" fmla="*/ 30994 h 943108"/>
              <a:gd name="connsiteX1" fmla="*/ 324527 w 509310"/>
              <a:gd name="connsiteY1" fmla="*/ 942994 h 943108"/>
              <a:gd name="connsiteX2" fmla="*/ 0 w 509310"/>
              <a:gd name="connsiteY2" fmla="*/ 112712 h 943108"/>
              <a:gd name="connsiteX0" fmla="*/ 509310 w 509310"/>
              <a:gd name="connsiteY0" fmla="*/ 30994 h 943189"/>
              <a:gd name="connsiteX1" fmla="*/ 324527 w 509310"/>
              <a:gd name="connsiteY1" fmla="*/ 942994 h 943189"/>
              <a:gd name="connsiteX2" fmla="*/ 0 w 509310"/>
              <a:gd name="connsiteY2" fmla="*/ 112712 h 943189"/>
              <a:gd name="connsiteX0" fmla="*/ 553571 w 553571"/>
              <a:gd name="connsiteY0" fmla="*/ 30737 h 942742"/>
              <a:gd name="connsiteX1" fmla="*/ 368788 w 553571"/>
              <a:gd name="connsiteY1" fmla="*/ 942737 h 942742"/>
              <a:gd name="connsiteX2" fmla="*/ 0 w 553571"/>
              <a:gd name="connsiteY2" fmla="*/ 45719 h 942742"/>
              <a:gd name="connsiteX0" fmla="*/ 553571 w 553571"/>
              <a:gd name="connsiteY0" fmla="*/ 207502 h 256835"/>
              <a:gd name="connsiteX1" fmla="*/ 273627 w 553571"/>
              <a:gd name="connsiteY1" fmla="*/ 1672 h 256835"/>
              <a:gd name="connsiteX2" fmla="*/ 0 w 553571"/>
              <a:gd name="connsiteY2" fmla="*/ 222484 h 256835"/>
              <a:gd name="connsiteX0" fmla="*/ 560046 w 560046"/>
              <a:gd name="connsiteY0" fmla="*/ 106916 h 381682"/>
              <a:gd name="connsiteX1" fmla="*/ 273627 w 560046"/>
              <a:gd name="connsiteY1" fmla="*/ 123756 h 381682"/>
              <a:gd name="connsiteX2" fmla="*/ 0 w 560046"/>
              <a:gd name="connsiteY2" fmla="*/ 344568 h 381682"/>
              <a:gd name="connsiteX0" fmla="*/ 560046 w 560046"/>
              <a:gd name="connsiteY0" fmla="*/ 0 h 274766"/>
              <a:gd name="connsiteX1" fmla="*/ 273627 w 560046"/>
              <a:gd name="connsiteY1" fmla="*/ 16840 h 274766"/>
              <a:gd name="connsiteX2" fmla="*/ 0 w 560046"/>
              <a:gd name="connsiteY2" fmla="*/ 237652 h 274766"/>
              <a:gd name="connsiteX0" fmla="*/ 560046 w 560046"/>
              <a:gd name="connsiteY0" fmla="*/ 308620 h 567473"/>
              <a:gd name="connsiteX1" fmla="*/ 403127 w 560046"/>
              <a:gd name="connsiteY1" fmla="*/ 2229 h 567473"/>
              <a:gd name="connsiteX2" fmla="*/ 0 w 560046"/>
              <a:gd name="connsiteY2" fmla="*/ 546272 h 567473"/>
              <a:gd name="connsiteX0" fmla="*/ 307521 w 307521"/>
              <a:gd name="connsiteY0" fmla="*/ 437541 h 474611"/>
              <a:gd name="connsiteX1" fmla="*/ 150602 w 307521"/>
              <a:gd name="connsiteY1" fmla="*/ 131150 h 474611"/>
              <a:gd name="connsiteX2" fmla="*/ 0 w 307521"/>
              <a:gd name="connsiteY2" fmla="*/ 0 h 474611"/>
              <a:gd name="connsiteX0" fmla="*/ 307521 w 307521"/>
              <a:gd name="connsiteY0" fmla="*/ 437541 h 576655"/>
              <a:gd name="connsiteX1" fmla="*/ 107435 w 307521"/>
              <a:gd name="connsiteY1" fmla="*/ 533392 h 576655"/>
              <a:gd name="connsiteX2" fmla="*/ 0 w 307521"/>
              <a:gd name="connsiteY2" fmla="*/ 0 h 576655"/>
              <a:gd name="connsiteX0" fmla="*/ 301046 w 301046"/>
              <a:gd name="connsiteY0" fmla="*/ 502187 h 646028"/>
              <a:gd name="connsiteX1" fmla="*/ 100960 w 301046"/>
              <a:gd name="connsiteY1" fmla="*/ 598038 h 646028"/>
              <a:gd name="connsiteX2" fmla="*/ 0 w 301046"/>
              <a:gd name="connsiteY2" fmla="*/ 0 h 646028"/>
              <a:gd name="connsiteX0" fmla="*/ 279463 w 279463"/>
              <a:gd name="connsiteY0" fmla="*/ 466272 h 607487"/>
              <a:gd name="connsiteX1" fmla="*/ 79377 w 279463"/>
              <a:gd name="connsiteY1" fmla="*/ 562123 h 607487"/>
              <a:gd name="connsiteX2" fmla="*/ 0 w 279463"/>
              <a:gd name="connsiteY2" fmla="*/ 0 h 607487"/>
              <a:gd name="connsiteX0" fmla="*/ 308601 w 308601"/>
              <a:gd name="connsiteY0" fmla="*/ 681759 h 746875"/>
              <a:gd name="connsiteX1" fmla="*/ 79377 w 308601"/>
              <a:gd name="connsiteY1" fmla="*/ 562123 h 746875"/>
              <a:gd name="connsiteX2" fmla="*/ 0 w 308601"/>
              <a:gd name="connsiteY2" fmla="*/ 0 h 746875"/>
              <a:gd name="connsiteX0" fmla="*/ 308601 w 308601"/>
              <a:gd name="connsiteY0" fmla="*/ 681759 h 681759"/>
              <a:gd name="connsiteX1" fmla="*/ 79377 w 308601"/>
              <a:gd name="connsiteY1" fmla="*/ 562123 h 681759"/>
              <a:gd name="connsiteX2" fmla="*/ 0 w 308601"/>
              <a:gd name="connsiteY2" fmla="*/ 0 h 681759"/>
              <a:gd name="connsiteX0" fmla="*/ 311839 w 311839"/>
              <a:gd name="connsiteY0" fmla="*/ 854149 h 854149"/>
              <a:gd name="connsiteX1" fmla="*/ 79377 w 311839"/>
              <a:gd name="connsiteY1" fmla="*/ 562123 h 854149"/>
              <a:gd name="connsiteX2" fmla="*/ 0 w 311839"/>
              <a:gd name="connsiteY2" fmla="*/ 0 h 854149"/>
              <a:gd name="connsiteX0" fmla="*/ 438102 w 438102"/>
              <a:gd name="connsiteY0" fmla="*/ 292215 h 339600"/>
              <a:gd name="connsiteX1" fmla="*/ 205640 w 438102"/>
              <a:gd name="connsiteY1" fmla="*/ 189 h 339600"/>
              <a:gd name="connsiteX2" fmla="*/ 0 w 438102"/>
              <a:gd name="connsiteY2" fmla="*/ 310789 h 339600"/>
              <a:gd name="connsiteX0" fmla="*/ 438102 w 438102"/>
              <a:gd name="connsiteY0" fmla="*/ 292215 h 546906"/>
              <a:gd name="connsiteX1" fmla="*/ 205640 w 438102"/>
              <a:gd name="connsiteY1" fmla="*/ 189 h 546906"/>
              <a:gd name="connsiteX2" fmla="*/ 0 w 438102"/>
              <a:gd name="connsiteY2" fmla="*/ 310789 h 546906"/>
              <a:gd name="connsiteX0" fmla="*/ 438102 w 438102"/>
              <a:gd name="connsiteY0" fmla="*/ 464450 h 694084"/>
              <a:gd name="connsiteX1" fmla="*/ 221827 w 438102"/>
              <a:gd name="connsiteY1" fmla="*/ 34 h 694084"/>
              <a:gd name="connsiteX2" fmla="*/ 0 w 438102"/>
              <a:gd name="connsiteY2" fmla="*/ 483024 h 694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102" h="694084">
                <a:moveTo>
                  <a:pt x="438102" y="464450"/>
                </a:moveTo>
                <a:cubicBezTo>
                  <a:pt x="427671" y="201783"/>
                  <a:pt x="294844" y="-3062"/>
                  <a:pt x="221827" y="34"/>
                </a:cubicBezTo>
                <a:cubicBezTo>
                  <a:pt x="148810" y="3130"/>
                  <a:pt x="121528" y="1156507"/>
                  <a:pt x="0" y="483024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2" name="Freihandform 171"/>
          <p:cNvSpPr/>
          <p:nvPr/>
        </p:nvSpPr>
        <p:spPr>
          <a:xfrm>
            <a:off x="4097657" y="5384905"/>
            <a:ext cx="3393957" cy="730795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90630 w 240887"/>
              <a:gd name="connsiteY0" fmla="*/ 12222 h 2045972"/>
              <a:gd name="connsiteX1" fmla="*/ 125352 w 240887"/>
              <a:gd name="connsiteY1" fmla="*/ 1291270 h 2045972"/>
              <a:gd name="connsiteX2" fmla="*/ 0 w 240887"/>
              <a:gd name="connsiteY2" fmla="*/ 2045972 h 2045972"/>
              <a:gd name="connsiteX0" fmla="*/ 190630 w 190630"/>
              <a:gd name="connsiteY0" fmla="*/ 29790 h 2063540"/>
              <a:gd name="connsiteX1" fmla="*/ 125352 w 190630"/>
              <a:gd name="connsiteY1" fmla="*/ 1308838 h 2063540"/>
              <a:gd name="connsiteX2" fmla="*/ 0 w 190630"/>
              <a:gd name="connsiteY2" fmla="*/ 2063540 h 2063540"/>
              <a:gd name="connsiteX0" fmla="*/ 310135 w 310135"/>
              <a:gd name="connsiteY0" fmla="*/ 38587 h 1705289"/>
              <a:gd name="connsiteX1" fmla="*/ 125352 w 310135"/>
              <a:gd name="connsiteY1" fmla="*/ 950587 h 1705289"/>
              <a:gd name="connsiteX2" fmla="*/ 0 w 310135"/>
              <a:gd name="connsiteY2" fmla="*/ 1705289 h 1705289"/>
              <a:gd name="connsiteX0" fmla="*/ 509310 w 509310"/>
              <a:gd name="connsiteY0" fmla="*/ 30994 h 943108"/>
              <a:gd name="connsiteX1" fmla="*/ 324527 w 509310"/>
              <a:gd name="connsiteY1" fmla="*/ 942994 h 943108"/>
              <a:gd name="connsiteX2" fmla="*/ 0 w 509310"/>
              <a:gd name="connsiteY2" fmla="*/ 112712 h 943108"/>
              <a:gd name="connsiteX0" fmla="*/ 509310 w 509310"/>
              <a:gd name="connsiteY0" fmla="*/ 30994 h 943189"/>
              <a:gd name="connsiteX1" fmla="*/ 324527 w 509310"/>
              <a:gd name="connsiteY1" fmla="*/ 942994 h 943189"/>
              <a:gd name="connsiteX2" fmla="*/ 0 w 509310"/>
              <a:gd name="connsiteY2" fmla="*/ 112712 h 943189"/>
              <a:gd name="connsiteX0" fmla="*/ 553571 w 553571"/>
              <a:gd name="connsiteY0" fmla="*/ 30737 h 942742"/>
              <a:gd name="connsiteX1" fmla="*/ 368788 w 553571"/>
              <a:gd name="connsiteY1" fmla="*/ 942737 h 942742"/>
              <a:gd name="connsiteX2" fmla="*/ 0 w 553571"/>
              <a:gd name="connsiteY2" fmla="*/ 45719 h 942742"/>
              <a:gd name="connsiteX0" fmla="*/ 553571 w 553571"/>
              <a:gd name="connsiteY0" fmla="*/ 207502 h 256835"/>
              <a:gd name="connsiteX1" fmla="*/ 273627 w 553571"/>
              <a:gd name="connsiteY1" fmla="*/ 1672 h 256835"/>
              <a:gd name="connsiteX2" fmla="*/ 0 w 553571"/>
              <a:gd name="connsiteY2" fmla="*/ 222484 h 256835"/>
              <a:gd name="connsiteX0" fmla="*/ 560046 w 560046"/>
              <a:gd name="connsiteY0" fmla="*/ 106916 h 381682"/>
              <a:gd name="connsiteX1" fmla="*/ 273627 w 560046"/>
              <a:gd name="connsiteY1" fmla="*/ 123756 h 381682"/>
              <a:gd name="connsiteX2" fmla="*/ 0 w 560046"/>
              <a:gd name="connsiteY2" fmla="*/ 344568 h 381682"/>
              <a:gd name="connsiteX0" fmla="*/ 560046 w 560046"/>
              <a:gd name="connsiteY0" fmla="*/ 0 h 274766"/>
              <a:gd name="connsiteX1" fmla="*/ 273627 w 560046"/>
              <a:gd name="connsiteY1" fmla="*/ 16840 h 274766"/>
              <a:gd name="connsiteX2" fmla="*/ 0 w 560046"/>
              <a:gd name="connsiteY2" fmla="*/ 237652 h 274766"/>
              <a:gd name="connsiteX0" fmla="*/ 560046 w 560046"/>
              <a:gd name="connsiteY0" fmla="*/ 308620 h 567473"/>
              <a:gd name="connsiteX1" fmla="*/ 403127 w 560046"/>
              <a:gd name="connsiteY1" fmla="*/ 2229 h 567473"/>
              <a:gd name="connsiteX2" fmla="*/ 0 w 560046"/>
              <a:gd name="connsiteY2" fmla="*/ 546272 h 567473"/>
              <a:gd name="connsiteX0" fmla="*/ 307521 w 307521"/>
              <a:gd name="connsiteY0" fmla="*/ 437541 h 474611"/>
              <a:gd name="connsiteX1" fmla="*/ 150602 w 307521"/>
              <a:gd name="connsiteY1" fmla="*/ 131150 h 474611"/>
              <a:gd name="connsiteX2" fmla="*/ 0 w 307521"/>
              <a:gd name="connsiteY2" fmla="*/ 0 h 474611"/>
              <a:gd name="connsiteX0" fmla="*/ 307521 w 307521"/>
              <a:gd name="connsiteY0" fmla="*/ 437541 h 576655"/>
              <a:gd name="connsiteX1" fmla="*/ 107435 w 307521"/>
              <a:gd name="connsiteY1" fmla="*/ 533392 h 576655"/>
              <a:gd name="connsiteX2" fmla="*/ 0 w 307521"/>
              <a:gd name="connsiteY2" fmla="*/ 0 h 576655"/>
              <a:gd name="connsiteX0" fmla="*/ 301046 w 301046"/>
              <a:gd name="connsiteY0" fmla="*/ 502187 h 646028"/>
              <a:gd name="connsiteX1" fmla="*/ 100960 w 301046"/>
              <a:gd name="connsiteY1" fmla="*/ 598038 h 646028"/>
              <a:gd name="connsiteX2" fmla="*/ 0 w 301046"/>
              <a:gd name="connsiteY2" fmla="*/ 0 h 646028"/>
              <a:gd name="connsiteX0" fmla="*/ 279463 w 279463"/>
              <a:gd name="connsiteY0" fmla="*/ 466272 h 607487"/>
              <a:gd name="connsiteX1" fmla="*/ 79377 w 279463"/>
              <a:gd name="connsiteY1" fmla="*/ 562123 h 607487"/>
              <a:gd name="connsiteX2" fmla="*/ 0 w 279463"/>
              <a:gd name="connsiteY2" fmla="*/ 0 h 607487"/>
              <a:gd name="connsiteX0" fmla="*/ 308601 w 308601"/>
              <a:gd name="connsiteY0" fmla="*/ 681759 h 746875"/>
              <a:gd name="connsiteX1" fmla="*/ 79377 w 308601"/>
              <a:gd name="connsiteY1" fmla="*/ 562123 h 746875"/>
              <a:gd name="connsiteX2" fmla="*/ 0 w 308601"/>
              <a:gd name="connsiteY2" fmla="*/ 0 h 746875"/>
              <a:gd name="connsiteX0" fmla="*/ 308601 w 308601"/>
              <a:gd name="connsiteY0" fmla="*/ 681759 h 681759"/>
              <a:gd name="connsiteX1" fmla="*/ 79377 w 308601"/>
              <a:gd name="connsiteY1" fmla="*/ 562123 h 681759"/>
              <a:gd name="connsiteX2" fmla="*/ 0 w 308601"/>
              <a:gd name="connsiteY2" fmla="*/ 0 h 681759"/>
              <a:gd name="connsiteX0" fmla="*/ 311839 w 311839"/>
              <a:gd name="connsiteY0" fmla="*/ 854149 h 854149"/>
              <a:gd name="connsiteX1" fmla="*/ 79377 w 311839"/>
              <a:gd name="connsiteY1" fmla="*/ 562123 h 854149"/>
              <a:gd name="connsiteX2" fmla="*/ 0 w 311839"/>
              <a:gd name="connsiteY2" fmla="*/ 0 h 854149"/>
              <a:gd name="connsiteX0" fmla="*/ 438102 w 438102"/>
              <a:gd name="connsiteY0" fmla="*/ 292215 h 339600"/>
              <a:gd name="connsiteX1" fmla="*/ 205640 w 438102"/>
              <a:gd name="connsiteY1" fmla="*/ 189 h 339600"/>
              <a:gd name="connsiteX2" fmla="*/ 0 w 438102"/>
              <a:gd name="connsiteY2" fmla="*/ 310789 h 339600"/>
              <a:gd name="connsiteX0" fmla="*/ 438102 w 438102"/>
              <a:gd name="connsiteY0" fmla="*/ 292215 h 546906"/>
              <a:gd name="connsiteX1" fmla="*/ 205640 w 438102"/>
              <a:gd name="connsiteY1" fmla="*/ 189 h 546906"/>
              <a:gd name="connsiteX2" fmla="*/ 0 w 438102"/>
              <a:gd name="connsiteY2" fmla="*/ 310789 h 546906"/>
              <a:gd name="connsiteX0" fmla="*/ 438102 w 438102"/>
              <a:gd name="connsiteY0" fmla="*/ 464450 h 694084"/>
              <a:gd name="connsiteX1" fmla="*/ 221827 w 438102"/>
              <a:gd name="connsiteY1" fmla="*/ 34 h 694084"/>
              <a:gd name="connsiteX2" fmla="*/ 0 w 438102"/>
              <a:gd name="connsiteY2" fmla="*/ 483024 h 694084"/>
              <a:gd name="connsiteX0" fmla="*/ 603215 w 603215"/>
              <a:gd name="connsiteY0" fmla="*/ 464774 h 732858"/>
              <a:gd name="connsiteX1" fmla="*/ 386940 w 603215"/>
              <a:gd name="connsiteY1" fmla="*/ 358 h 732858"/>
              <a:gd name="connsiteX2" fmla="*/ 0 w 603215"/>
              <a:gd name="connsiteY2" fmla="*/ 526446 h 732858"/>
              <a:gd name="connsiteX0" fmla="*/ 603215 w 603215"/>
              <a:gd name="connsiteY0" fmla="*/ 464774 h 526446"/>
              <a:gd name="connsiteX1" fmla="*/ 386940 w 603215"/>
              <a:gd name="connsiteY1" fmla="*/ 358 h 526446"/>
              <a:gd name="connsiteX2" fmla="*/ 0 w 603215"/>
              <a:gd name="connsiteY2" fmla="*/ 526446 h 526446"/>
              <a:gd name="connsiteX0" fmla="*/ 1037041 w 1037041"/>
              <a:gd name="connsiteY0" fmla="*/ 302184 h 536246"/>
              <a:gd name="connsiteX1" fmla="*/ 386940 w 1037041"/>
              <a:gd name="connsiteY1" fmla="*/ 10158 h 536246"/>
              <a:gd name="connsiteX2" fmla="*/ 0 w 1037041"/>
              <a:gd name="connsiteY2" fmla="*/ 536246 h 536246"/>
              <a:gd name="connsiteX0" fmla="*/ 1037041 w 1037041"/>
              <a:gd name="connsiteY0" fmla="*/ 293173 h 527235"/>
              <a:gd name="connsiteX1" fmla="*/ 386940 w 1037041"/>
              <a:gd name="connsiteY1" fmla="*/ 1147 h 527235"/>
              <a:gd name="connsiteX2" fmla="*/ 0 w 1037041"/>
              <a:gd name="connsiteY2" fmla="*/ 527235 h 527235"/>
              <a:gd name="connsiteX0" fmla="*/ 1037041 w 1037041"/>
              <a:gd name="connsiteY0" fmla="*/ 56499 h 320620"/>
              <a:gd name="connsiteX1" fmla="*/ 610328 w 1037041"/>
              <a:gd name="connsiteY1" fmla="*/ 1509 h 320620"/>
              <a:gd name="connsiteX2" fmla="*/ 0 w 1037041"/>
              <a:gd name="connsiteY2" fmla="*/ 290561 h 320620"/>
              <a:gd name="connsiteX0" fmla="*/ 1153591 w 1153591"/>
              <a:gd name="connsiteY0" fmla="*/ 0 h 826652"/>
              <a:gd name="connsiteX1" fmla="*/ 610328 w 1153591"/>
              <a:gd name="connsiteY1" fmla="*/ 537599 h 826652"/>
              <a:gd name="connsiteX2" fmla="*/ 0 w 1153591"/>
              <a:gd name="connsiteY2" fmla="*/ 826651 h 826652"/>
              <a:gd name="connsiteX0" fmla="*/ 1153591 w 1153591"/>
              <a:gd name="connsiteY0" fmla="*/ 0 h 826651"/>
              <a:gd name="connsiteX1" fmla="*/ 587666 w 1153591"/>
              <a:gd name="connsiteY1" fmla="*/ 429856 h 826651"/>
              <a:gd name="connsiteX2" fmla="*/ 0 w 1153591"/>
              <a:gd name="connsiteY2" fmla="*/ 826651 h 826651"/>
              <a:gd name="connsiteX0" fmla="*/ 1153591 w 1153591"/>
              <a:gd name="connsiteY0" fmla="*/ 0 h 826651"/>
              <a:gd name="connsiteX1" fmla="*/ 587666 w 1153591"/>
              <a:gd name="connsiteY1" fmla="*/ 429856 h 826651"/>
              <a:gd name="connsiteX2" fmla="*/ 293965 w 1153591"/>
              <a:gd name="connsiteY2" fmla="*/ 642752 h 826651"/>
              <a:gd name="connsiteX3" fmla="*/ 0 w 1153591"/>
              <a:gd name="connsiteY3" fmla="*/ 826651 h 826651"/>
              <a:gd name="connsiteX0" fmla="*/ 1153591 w 1153591"/>
              <a:gd name="connsiteY0" fmla="*/ 0 h 826651"/>
              <a:gd name="connsiteX1" fmla="*/ 587666 w 1153591"/>
              <a:gd name="connsiteY1" fmla="*/ 429856 h 826651"/>
              <a:gd name="connsiteX2" fmla="*/ 245403 w 1153591"/>
              <a:gd name="connsiteY2" fmla="*/ 416490 h 826651"/>
              <a:gd name="connsiteX3" fmla="*/ 0 w 1153591"/>
              <a:gd name="connsiteY3" fmla="*/ 826651 h 826651"/>
              <a:gd name="connsiteX0" fmla="*/ 1153591 w 1153591"/>
              <a:gd name="connsiteY0" fmla="*/ 0 h 826651"/>
              <a:gd name="connsiteX1" fmla="*/ 603853 w 1153591"/>
              <a:gd name="connsiteY1" fmla="*/ 580697 h 826651"/>
              <a:gd name="connsiteX2" fmla="*/ 245403 w 1153591"/>
              <a:gd name="connsiteY2" fmla="*/ 416490 h 826651"/>
              <a:gd name="connsiteX3" fmla="*/ 0 w 1153591"/>
              <a:gd name="connsiteY3" fmla="*/ 826651 h 826651"/>
              <a:gd name="connsiteX0" fmla="*/ 1153591 w 1153591"/>
              <a:gd name="connsiteY0" fmla="*/ 0 h 826651"/>
              <a:gd name="connsiteX1" fmla="*/ 710691 w 1153591"/>
              <a:gd name="connsiteY1" fmla="*/ 160497 h 826651"/>
              <a:gd name="connsiteX2" fmla="*/ 245403 w 1153591"/>
              <a:gd name="connsiteY2" fmla="*/ 416490 h 826651"/>
              <a:gd name="connsiteX3" fmla="*/ 0 w 1153591"/>
              <a:gd name="connsiteY3" fmla="*/ 826651 h 826651"/>
              <a:gd name="connsiteX0" fmla="*/ 1153591 w 1153591"/>
              <a:gd name="connsiteY0" fmla="*/ 0 h 826651"/>
              <a:gd name="connsiteX1" fmla="*/ 710691 w 1153591"/>
              <a:gd name="connsiteY1" fmla="*/ 325704 h 826651"/>
              <a:gd name="connsiteX2" fmla="*/ 245403 w 1153591"/>
              <a:gd name="connsiteY2" fmla="*/ 416490 h 826651"/>
              <a:gd name="connsiteX3" fmla="*/ 0 w 1153591"/>
              <a:gd name="connsiteY3" fmla="*/ 826651 h 826651"/>
              <a:gd name="connsiteX0" fmla="*/ 1153591 w 1153591"/>
              <a:gd name="connsiteY0" fmla="*/ 0 h 826651"/>
              <a:gd name="connsiteX1" fmla="*/ 710691 w 1153591"/>
              <a:gd name="connsiteY1" fmla="*/ 325704 h 826651"/>
              <a:gd name="connsiteX2" fmla="*/ 245403 w 1153591"/>
              <a:gd name="connsiteY2" fmla="*/ 416490 h 826651"/>
              <a:gd name="connsiteX3" fmla="*/ 0 w 1153591"/>
              <a:gd name="connsiteY3" fmla="*/ 826651 h 82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3591" h="826651">
                <a:moveTo>
                  <a:pt x="1153591" y="0"/>
                </a:moveTo>
                <a:cubicBezTo>
                  <a:pt x="1120497" y="642379"/>
                  <a:pt x="846948" y="98264"/>
                  <a:pt x="710691" y="325704"/>
                </a:cubicBezTo>
                <a:cubicBezTo>
                  <a:pt x="574434" y="553144"/>
                  <a:pt x="343347" y="350358"/>
                  <a:pt x="245403" y="416490"/>
                </a:cubicBezTo>
                <a:cubicBezTo>
                  <a:pt x="147459" y="482622"/>
                  <a:pt x="48994" y="796001"/>
                  <a:pt x="0" y="826651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73" name="Gruppieren 172"/>
          <p:cNvGrpSpPr/>
          <p:nvPr/>
        </p:nvGrpSpPr>
        <p:grpSpPr>
          <a:xfrm>
            <a:off x="4037432" y="5443196"/>
            <a:ext cx="225952" cy="261327"/>
            <a:chOff x="5295809" y="2137628"/>
            <a:chExt cx="457200" cy="528778"/>
          </a:xfrm>
        </p:grpSpPr>
        <p:sp>
          <p:nvSpPr>
            <p:cNvPr id="174" name="Rectangle 21"/>
            <p:cNvSpPr>
              <a:spLocks noChangeArrowheads="1"/>
            </p:cNvSpPr>
            <p:nvPr/>
          </p:nvSpPr>
          <p:spPr bwMode="auto">
            <a:xfrm rot="2749390">
              <a:off x="5295809" y="2209206"/>
              <a:ext cx="457200" cy="457200"/>
            </a:xfrm>
            <a:prstGeom prst="rect">
              <a:avLst/>
            </a:prstGeom>
            <a:noFill/>
            <a:ln w="4127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AT" altLang="de-DE" sz="1500" dirty="0" smtClean="0">
                  <a:solidFill>
                    <a:prstClr val="black"/>
                  </a:solidFill>
                  <a:latin typeface="Arial" charset="0"/>
                </a:rPr>
                <a:t>  </a:t>
              </a:r>
              <a:endParaRPr lang="de-AT" altLang="de-DE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5" name="Gleichschenkliges Dreieck 174"/>
            <p:cNvSpPr/>
            <p:nvPr/>
          </p:nvSpPr>
          <p:spPr>
            <a:xfrm>
              <a:off x="5407786" y="2137628"/>
              <a:ext cx="233246" cy="109173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76" name="Gruppieren 175"/>
          <p:cNvGrpSpPr/>
          <p:nvPr/>
        </p:nvGrpSpPr>
        <p:grpSpPr>
          <a:xfrm>
            <a:off x="6212627" y="5778004"/>
            <a:ext cx="867076" cy="412788"/>
            <a:chOff x="899592" y="1196752"/>
            <a:chExt cx="1486955" cy="707893"/>
          </a:xfrm>
        </p:grpSpPr>
        <p:sp>
          <p:nvSpPr>
            <p:cNvPr id="177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78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179" name="Textfeld 178"/>
          <p:cNvSpPr txBox="1"/>
          <p:nvPr/>
        </p:nvSpPr>
        <p:spPr>
          <a:xfrm>
            <a:off x="6491808" y="5825919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70C0"/>
                </a:solidFill>
              </a:rPr>
              <a:t>K</a:t>
            </a:r>
            <a:r>
              <a:rPr lang="de-DE" dirty="0" smtClean="0">
                <a:solidFill>
                  <a:srgbClr val="0070C0"/>
                </a:solidFill>
              </a:rPr>
              <a:t>LF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80" name="Textfeld 179"/>
          <p:cNvSpPr txBox="1"/>
          <p:nvPr/>
        </p:nvSpPr>
        <p:spPr>
          <a:xfrm>
            <a:off x="5324684" y="5988526"/>
            <a:ext cx="938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Eisenstadt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81" name="Rectangle 18"/>
          <p:cNvSpPr>
            <a:spLocks noChangeArrowheads="1"/>
          </p:cNvSpPr>
          <p:nvPr/>
        </p:nvSpPr>
        <p:spPr bwMode="auto">
          <a:xfrm rot="2797785">
            <a:off x="1045431" y="6045811"/>
            <a:ext cx="223981" cy="223981"/>
          </a:xfrm>
          <a:prstGeom prst="rect">
            <a:avLst/>
          </a:prstGeom>
          <a:noFill/>
          <a:ln w="412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latin typeface="Arial" charset="0"/>
              </a:rPr>
              <a:t>  </a:t>
            </a:r>
            <a:endParaRPr lang="de-AT" altLang="de-DE" dirty="0" smtClean="0">
              <a:latin typeface="Arial" charset="0"/>
            </a:endParaRPr>
          </a:p>
        </p:txBody>
      </p:sp>
      <p:sp>
        <p:nvSpPr>
          <p:cNvPr id="183" name="Rectangle 18"/>
          <p:cNvSpPr>
            <a:spLocks noChangeArrowheads="1"/>
          </p:cNvSpPr>
          <p:nvPr/>
        </p:nvSpPr>
        <p:spPr bwMode="auto">
          <a:xfrm rot="2797785">
            <a:off x="8079440" y="5558166"/>
            <a:ext cx="223981" cy="223981"/>
          </a:xfrm>
          <a:prstGeom prst="rect">
            <a:avLst/>
          </a:prstGeom>
          <a:noFill/>
          <a:ln w="412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latin typeface="Arial" charset="0"/>
              </a:rPr>
              <a:t>  </a:t>
            </a:r>
            <a:endParaRPr lang="de-AT" altLang="de-DE" dirty="0" smtClean="0">
              <a:latin typeface="Arial" charset="0"/>
            </a:endParaRPr>
          </a:p>
        </p:txBody>
      </p:sp>
      <p:sp>
        <p:nvSpPr>
          <p:cNvPr id="185" name="Textfeld 184"/>
          <p:cNvSpPr txBox="1"/>
          <p:nvPr/>
        </p:nvSpPr>
        <p:spPr>
          <a:xfrm>
            <a:off x="4499800" y="435944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C</a:t>
            </a: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186" name="Gruppieren 185"/>
          <p:cNvGrpSpPr/>
          <p:nvPr/>
        </p:nvGrpSpPr>
        <p:grpSpPr>
          <a:xfrm rot="933309">
            <a:off x="4399584" y="4641815"/>
            <a:ext cx="386706" cy="86258"/>
            <a:chOff x="1569817" y="2718351"/>
            <a:chExt cx="484228" cy="108011"/>
          </a:xfrm>
        </p:grpSpPr>
        <p:cxnSp>
          <p:nvCxnSpPr>
            <p:cNvPr id="187" name="Gerade Verbindung mit Pfeil 186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9" name="Freihandform 188"/>
          <p:cNvSpPr/>
          <p:nvPr/>
        </p:nvSpPr>
        <p:spPr>
          <a:xfrm>
            <a:off x="4812332" y="4752397"/>
            <a:ext cx="780928" cy="397215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90630 w 240887"/>
              <a:gd name="connsiteY0" fmla="*/ 12222 h 2045972"/>
              <a:gd name="connsiteX1" fmla="*/ 125352 w 240887"/>
              <a:gd name="connsiteY1" fmla="*/ 1291270 h 2045972"/>
              <a:gd name="connsiteX2" fmla="*/ 0 w 240887"/>
              <a:gd name="connsiteY2" fmla="*/ 2045972 h 2045972"/>
              <a:gd name="connsiteX0" fmla="*/ 190630 w 190630"/>
              <a:gd name="connsiteY0" fmla="*/ 29790 h 2063540"/>
              <a:gd name="connsiteX1" fmla="*/ 125352 w 190630"/>
              <a:gd name="connsiteY1" fmla="*/ 1308838 h 2063540"/>
              <a:gd name="connsiteX2" fmla="*/ 0 w 190630"/>
              <a:gd name="connsiteY2" fmla="*/ 2063540 h 2063540"/>
              <a:gd name="connsiteX0" fmla="*/ 310135 w 310135"/>
              <a:gd name="connsiteY0" fmla="*/ 38587 h 1705289"/>
              <a:gd name="connsiteX1" fmla="*/ 125352 w 310135"/>
              <a:gd name="connsiteY1" fmla="*/ 950587 h 1705289"/>
              <a:gd name="connsiteX2" fmla="*/ 0 w 310135"/>
              <a:gd name="connsiteY2" fmla="*/ 1705289 h 1705289"/>
              <a:gd name="connsiteX0" fmla="*/ 509310 w 509310"/>
              <a:gd name="connsiteY0" fmla="*/ 30994 h 943108"/>
              <a:gd name="connsiteX1" fmla="*/ 324527 w 509310"/>
              <a:gd name="connsiteY1" fmla="*/ 942994 h 943108"/>
              <a:gd name="connsiteX2" fmla="*/ 0 w 509310"/>
              <a:gd name="connsiteY2" fmla="*/ 112712 h 943108"/>
              <a:gd name="connsiteX0" fmla="*/ 509310 w 509310"/>
              <a:gd name="connsiteY0" fmla="*/ 30994 h 943189"/>
              <a:gd name="connsiteX1" fmla="*/ 324527 w 509310"/>
              <a:gd name="connsiteY1" fmla="*/ 942994 h 943189"/>
              <a:gd name="connsiteX2" fmla="*/ 0 w 509310"/>
              <a:gd name="connsiteY2" fmla="*/ 112712 h 943189"/>
              <a:gd name="connsiteX0" fmla="*/ 553571 w 553571"/>
              <a:gd name="connsiteY0" fmla="*/ 30737 h 942742"/>
              <a:gd name="connsiteX1" fmla="*/ 368788 w 553571"/>
              <a:gd name="connsiteY1" fmla="*/ 942737 h 942742"/>
              <a:gd name="connsiteX2" fmla="*/ 0 w 553571"/>
              <a:gd name="connsiteY2" fmla="*/ 45719 h 942742"/>
              <a:gd name="connsiteX0" fmla="*/ 553571 w 553571"/>
              <a:gd name="connsiteY0" fmla="*/ 207502 h 256835"/>
              <a:gd name="connsiteX1" fmla="*/ 273627 w 553571"/>
              <a:gd name="connsiteY1" fmla="*/ 1672 h 256835"/>
              <a:gd name="connsiteX2" fmla="*/ 0 w 553571"/>
              <a:gd name="connsiteY2" fmla="*/ 222484 h 256835"/>
              <a:gd name="connsiteX0" fmla="*/ 560046 w 560046"/>
              <a:gd name="connsiteY0" fmla="*/ 106916 h 381682"/>
              <a:gd name="connsiteX1" fmla="*/ 273627 w 560046"/>
              <a:gd name="connsiteY1" fmla="*/ 123756 h 381682"/>
              <a:gd name="connsiteX2" fmla="*/ 0 w 560046"/>
              <a:gd name="connsiteY2" fmla="*/ 344568 h 381682"/>
              <a:gd name="connsiteX0" fmla="*/ 560046 w 560046"/>
              <a:gd name="connsiteY0" fmla="*/ 0 h 274766"/>
              <a:gd name="connsiteX1" fmla="*/ 273627 w 560046"/>
              <a:gd name="connsiteY1" fmla="*/ 16840 h 274766"/>
              <a:gd name="connsiteX2" fmla="*/ 0 w 560046"/>
              <a:gd name="connsiteY2" fmla="*/ 237652 h 274766"/>
              <a:gd name="connsiteX0" fmla="*/ 560046 w 560046"/>
              <a:gd name="connsiteY0" fmla="*/ 308620 h 567473"/>
              <a:gd name="connsiteX1" fmla="*/ 403127 w 560046"/>
              <a:gd name="connsiteY1" fmla="*/ 2229 h 567473"/>
              <a:gd name="connsiteX2" fmla="*/ 0 w 560046"/>
              <a:gd name="connsiteY2" fmla="*/ 546272 h 567473"/>
              <a:gd name="connsiteX0" fmla="*/ 307521 w 307521"/>
              <a:gd name="connsiteY0" fmla="*/ 437541 h 474611"/>
              <a:gd name="connsiteX1" fmla="*/ 150602 w 307521"/>
              <a:gd name="connsiteY1" fmla="*/ 131150 h 474611"/>
              <a:gd name="connsiteX2" fmla="*/ 0 w 307521"/>
              <a:gd name="connsiteY2" fmla="*/ 0 h 474611"/>
              <a:gd name="connsiteX0" fmla="*/ 307521 w 307521"/>
              <a:gd name="connsiteY0" fmla="*/ 437541 h 576655"/>
              <a:gd name="connsiteX1" fmla="*/ 107435 w 307521"/>
              <a:gd name="connsiteY1" fmla="*/ 533392 h 576655"/>
              <a:gd name="connsiteX2" fmla="*/ 0 w 307521"/>
              <a:gd name="connsiteY2" fmla="*/ 0 h 576655"/>
              <a:gd name="connsiteX0" fmla="*/ 301046 w 301046"/>
              <a:gd name="connsiteY0" fmla="*/ 502187 h 646028"/>
              <a:gd name="connsiteX1" fmla="*/ 100960 w 301046"/>
              <a:gd name="connsiteY1" fmla="*/ 598038 h 646028"/>
              <a:gd name="connsiteX2" fmla="*/ 0 w 301046"/>
              <a:gd name="connsiteY2" fmla="*/ 0 h 646028"/>
              <a:gd name="connsiteX0" fmla="*/ 279463 w 279463"/>
              <a:gd name="connsiteY0" fmla="*/ 466272 h 607487"/>
              <a:gd name="connsiteX1" fmla="*/ 79377 w 279463"/>
              <a:gd name="connsiteY1" fmla="*/ 562123 h 607487"/>
              <a:gd name="connsiteX2" fmla="*/ 0 w 279463"/>
              <a:gd name="connsiteY2" fmla="*/ 0 h 607487"/>
              <a:gd name="connsiteX0" fmla="*/ 279463 w 279463"/>
              <a:gd name="connsiteY0" fmla="*/ 466272 h 742589"/>
              <a:gd name="connsiteX1" fmla="*/ 79377 w 279463"/>
              <a:gd name="connsiteY1" fmla="*/ 723738 h 742589"/>
              <a:gd name="connsiteX2" fmla="*/ 0 w 279463"/>
              <a:gd name="connsiteY2" fmla="*/ 0 h 742589"/>
              <a:gd name="connsiteX0" fmla="*/ 279463 w 279463"/>
              <a:gd name="connsiteY0" fmla="*/ 218462 h 481873"/>
              <a:gd name="connsiteX1" fmla="*/ 79377 w 279463"/>
              <a:gd name="connsiteY1" fmla="*/ 475928 h 481873"/>
              <a:gd name="connsiteX2" fmla="*/ 0 w 279463"/>
              <a:gd name="connsiteY2" fmla="*/ 0 h 481873"/>
              <a:gd name="connsiteX0" fmla="*/ 279463 w 279463"/>
              <a:gd name="connsiteY0" fmla="*/ 616909 h 638974"/>
              <a:gd name="connsiteX1" fmla="*/ 89090 w 279463"/>
              <a:gd name="connsiteY1" fmla="*/ 1652 h 638974"/>
              <a:gd name="connsiteX2" fmla="*/ 0 w 279463"/>
              <a:gd name="connsiteY2" fmla="*/ 398447 h 638974"/>
              <a:gd name="connsiteX0" fmla="*/ 298888 w 298888"/>
              <a:gd name="connsiteY0" fmla="*/ 800277 h 825071"/>
              <a:gd name="connsiteX1" fmla="*/ 108515 w 298888"/>
              <a:gd name="connsiteY1" fmla="*/ 185020 h 825071"/>
              <a:gd name="connsiteX2" fmla="*/ 0 w 298888"/>
              <a:gd name="connsiteY2" fmla="*/ 0 h 825071"/>
              <a:gd name="connsiteX0" fmla="*/ 247088 w 247088"/>
              <a:gd name="connsiteY0" fmla="*/ 218462 h 287930"/>
              <a:gd name="connsiteX1" fmla="*/ 108515 w 247088"/>
              <a:gd name="connsiteY1" fmla="*/ 185020 h 287930"/>
              <a:gd name="connsiteX2" fmla="*/ 0 w 247088"/>
              <a:gd name="connsiteY2" fmla="*/ 0 h 287930"/>
              <a:gd name="connsiteX0" fmla="*/ 247088 w 247088"/>
              <a:gd name="connsiteY0" fmla="*/ 218462 h 218462"/>
              <a:gd name="connsiteX1" fmla="*/ 108515 w 247088"/>
              <a:gd name="connsiteY1" fmla="*/ 185020 h 218462"/>
              <a:gd name="connsiteX2" fmla="*/ 0 w 247088"/>
              <a:gd name="connsiteY2" fmla="*/ 0 h 218462"/>
              <a:gd name="connsiteX0" fmla="*/ 256801 w 256801"/>
              <a:gd name="connsiteY0" fmla="*/ 358529 h 358529"/>
              <a:gd name="connsiteX1" fmla="*/ 108515 w 256801"/>
              <a:gd name="connsiteY1" fmla="*/ 185020 h 358529"/>
              <a:gd name="connsiteX2" fmla="*/ 0 w 256801"/>
              <a:gd name="connsiteY2" fmla="*/ 0 h 358529"/>
              <a:gd name="connsiteX0" fmla="*/ 256801 w 256801"/>
              <a:gd name="connsiteY0" fmla="*/ 358529 h 449395"/>
              <a:gd name="connsiteX1" fmla="*/ 121465 w 256801"/>
              <a:gd name="connsiteY1" fmla="*/ 443605 h 449395"/>
              <a:gd name="connsiteX2" fmla="*/ 0 w 256801"/>
              <a:gd name="connsiteY2" fmla="*/ 0 h 449395"/>
              <a:gd name="connsiteX0" fmla="*/ 256801 w 256801"/>
              <a:gd name="connsiteY0" fmla="*/ 358529 h 448904"/>
              <a:gd name="connsiteX1" fmla="*/ 121465 w 256801"/>
              <a:gd name="connsiteY1" fmla="*/ 443605 h 448904"/>
              <a:gd name="connsiteX2" fmla="*/ 0 w 256801"/>
              <a:gd name="connsiteY2" fmla="*/ 0 h 448904"/>
              <a:gd name="connsiteX0" fmla="*/ 265434 w 265434"/>
              <a:gd name="connsiteY0" fmla="*/ 394444 h 449317"/>
              <a:gd name="connsiteX1" fmla="*/ 121465 w 265434"/>
              <a:gd name="connsiteY1" fmla="*/ 443605 h 449317"/>
              <a:gd name="connsiteX2" fmla="*/ 0 w 265434"/>
              <a:gd name="connsiteY2" fmla="*/ 0 h 44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434" h="449317">
                <a:moveTo>
                  <a:pt x="265434" y="394444"/>
                </a:moveTo>
                <a:cubicBezTo>
                  <a:pt x="199966" y="67132"/>
                  <a:pt x="164265" y="503360"/>
                  <a:pt x="121465" y="443605"/>
                </a:cubicBezTo>
                <a:cubicBezTo>
                  <a:pt x="78665" y="383850"/>
                  <a:pt x="140953" y="145539"/>
                  <a:pt x="0" y="0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3" name="Rectangle 18"/>
          <p:cNvSpPr>
            <a:spLocks noChangeArrowheads="1"/>
          </p:cNvSpPr>
          <p:nvPr/>
        </p:nvSpPr>
        <p:spPr bwMode="auto">
          <a:xfrm rot="2797785">
            <a:off x="5634441" y="1868689"/>
            <a:ext cx="223981" cy="223981"/>
          </a:xfrm>
          <a:prstGeom prst="rect">
            <a:avLst/>
          </a:prstGeom>
          <a:noFill/>
          <a:ln w="412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latin typeface="Arial" charset="0"/>
              </a:rPr>
              <a:t>  </a:t>
            </a:r>
            <a:endParaRPr lang="de-AT" altLang="de-DE" dirty="0" smtClean="0">
              <a:latin typeface="Arial" charset="0"/>
            </a:endParaRPr>
          </a:p>
        </p:txBody>
      </p:sp>
      <p:grpSp>
        <p:nvGrpSpPr>
          <p:cNvPr id="196" name="Gruppieren 195"/>
          <p:cNvGrpSpPr/>
          <p:nvPr/>
        </p:nvGrpSpPr>
        <p:grpSpPr>
          <a:xfrm>
            <a:off x="7479610" y="3211856"/>
            <a:ext cx="867076" cy="412788"/>
            <a:chOff x="899592" y="1196752"/>
            <a:chExt cx="1486955" cy="707893"/>
          </a:xfrm>
        </p:grpSpPr>
        <p:sp>
          <p:nvSpPr>
            <p:cNvPr id="198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99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197" name="Textfeld 196"/>
          <p:cNvSpPr txBox="1"/>
          <p:nvPr/>
        </p:nvSpPr>
        <p:spPr>
          <a:xfrm>
            <a:off x="7672501" y="3257303"/>
            <a:ext cx="71455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00B050"/>
                </a:solidFill>
              </a:rPr>
              <a:t>Polizei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202" name="Textfeld 201"/>
          <p:cNvSpPr txBox="1"/>
          <p:nvPr/>
        </p:nvSpPr>
        <p:spPr>
          <a:xfrm>
            <a:off x="2445686" y="3251851"/>
            <a:ext cx="1038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St. Georgen</a:t>
            </a:r>
            <a:endParaRPr lang="de-DE" sz="1400" dirty="0">
              <a:solidFill>
                <a:srgbClr val="0070C0"/>
              </a:solidFill>
            </a:endParaRPr>
          </a:p>
        </p:txBody>
      </p:sp>
      <p:sp>
        <p:nvSpPr>
          <p:cNvPr id="203" name="Textfeld 202"/>
          <p:cNvSpPr txBox="1"/>
          <p:nvPr/>
        </p:nvSpPr>
        <p:spPr>
          <a:xfrm>
            <a:off x="5280946" y="4456536"/>
            <a:ext cx="1130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St. Georgen</a:t>
            </a:r>
            <a:endParaRPr lang="de-DE" sz="1400" dirty="0">
              <a:solidFill>
                <a:srgbClr val="0070C0"/>
              </a:solidFill>
            </a:endParaRPr>
          </a:p>
        </p:txBody>
      </p:sp>
      <p:grpSp>
        <p:nvGrpSpPr>
          <p:cNvPr id="204" name="Gruppieren 203"/>
          <p:cNvGrpSpPr/>
          <p:nvPr/>
        </p:nvGrpSpPr>
        <p:grpSpPr>
          <a:xfrm>
            <a:off x="3932524" y="4588332"/>
            <a:ext cx="242415" cy="509553"/>
            <a:chOff x="4714348" y="2962359"/>
            <a:chExt cx="242415" cy="509553"/>
          </a:xfrm>
        </p:grpSpPr>
        <p:grpSp>
          <p:nvGrpSpPr>
            <p:cNvPr id="205" name="Gruppieren 204"/>
            <p:cNvGrpSpPr/>
            <p:nvPr/>
          </p:nvGrpSpPr>
          <p:grpSpPr>
            <a:xfrm>
              <a:off x="4714348" y="3171383"/>
              <a:ext cx="242415" cy="300529"/>
              <a:chOff x="2025734" y="1594958"/>
              <a:chExt cx="469401" cy="581930"/>
            </a:xfrm>
          </p:grpSpPr>
          <p:sp>
            <p:nvSpPr>
              <p:cNvPr id="207" name="Rectangle 18"/>
              <p:cNvSpPr>
                <a:spLocks noChangeArrowheads="1"/>
              </p:cNvSpPr>
              <p:nvPr/>
            </p:nvSpPr>
            <p:spPr bwMode="auto">
              <a:xfrm rot="2797785">
                <a:off x="2029463" y="1719688"/>
                <a:ext cx="457200" cy="457200"/>
              </a:xfrm>
              <a:prstGeom prst="rect">
                <a:avLst/>
              </a:pr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srgbClr val="000000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08" name="Rectangle 18"/>
              <p:cNvSpPr>
                <a:spLocks noChangeArrowheads="1"/>
              </p:cNvSpPr>
              <p:nvPr/>
            </p:nvSpPr>
            <p:spPr bwMode="auto">
              <a:xfrm rot="2797785">
                <a:off x="2031034" y="1589658"/>
                <a:ext cx="458801" cy="469401"/>
              </a:xfrm>
              <a:custGeom>
                <a:avLst/>
                <a:gdLst>
                  <a:gd name="connsiteX0" fmla="*/ 0 w 457200"/>
                  <a:gd name="connsiteY0" fmla="*/ 0 h 457200"/>
                  <a:gd name="connsiteX1" fmla="*/ 457200 w 457200"/>
                  <a:gd name="connsiteY1" fmla="*/ 0 h 457200"/>
                  <a:gd name="connsiteX2" fmla="*/ 457200 w 457200"/>
                  <a:gd name="connsiteY2" fmla="*/ 457200 h 457200"/>
                  <a:gd name="connsiteX3" fmla="*/ 0 w 457200"/>
                  <a:gd name="connsiteY3" fmla="*/ 457200 h 457200"/>
                  <a:gd name="connsiteX4" fmla="*/ 0 w 457200"/>
                  <a:gd name="connsiteY4" fmla="*/ 0 h 457200"/>
                  <a:gd name="connsiteX0" fmla="*/ 0 w 457200"/>
                  <a:gd name="connsiteY0" fmla="*/ 0 h 457200"/>
                  <a:gd name="connsiteX1" fmla="*/ 457200 w 457200"/>
                  <a:gd name="connsiteY1" fmla="*/ 0 h 457200"/>
                  <a:gd name="connsiteX2" fmla="*/ 0 w 457200"/>
                  <a:gd name="connsiteY2" fmla="*/ 457200 h 457200"/>
                  <a:gd name="connsiteX3" fmla="*/ 0 w 457200"/>
                  <a:gd name="connsiteY3" fmla="*/ 0 h 457200"/>
                  <a:gd name="connsiteX0" fmla="*/ 0 w 548640"/>
                  <a:gd name="connsiteY0" fmla="*/ 457200 h 457200"/>
                  <a:gd name="connsiteX1" fmla="*/ 0 w 548640"/>
                  <a:gd name="connsiteY1" fmla="*/ 0 h 457200"/>
                  <a:gd name="connsiteX2" fmla="*/ 548640 w 548640"/>
                  <a:gd name="connsiteY2" fmla="*/ 91440 h 457200"/>
                  <a:gd name="connsiteX0" fmla="*/ 0 w 476997"/>
                  <a:gd name="connsiteY0" fmla="*/ 508537 h 508537"/>
                  <a:gd name="connsiteX1" fmla="*/ 0 w 476997"/>
                  <a:gd name="connsiteY1" fmla="*/ 51337 h 508537"/>
                  <a:gd name="connsiteX2" fmla="*/ 476997 w 476997"/>
                  <a:gd name="connsiteY2" fmla="*/ 0 h 508537"/>
                  <a:gd name="connsiteX0" fmla="*/ 0 w 459351"/>
                  <a:gd name="connsiteY0" fmla="*/ 457200 h 457200"/>
                  <a:gd name="connsiteX1" fmla="*/ 0 w 459351"/>
                  <a:gd name="connsiteY1" fmla="*/ 0 h 457200"/>
                  <a:gd name="connsiteX2" fmla="*/ 459351 w 459351"/>
                  <a:gd name="connsiteY2" fmla="*/ 7091 h 457200"/>
                  <a:gd name="connsiteX0" fmla="*/ 0 w 430136"/>
                  <a:gd name="connsiteY0" fmla="*/ 458932 h 458932"/>
                  <a:gd name="connsiteX1" fmla="*/ 0 w 430136"/>
                  <a:gd name="connsiteY1" fmla="*/ 1732 h 458932"/>
                  <a:gd name="connsiteX2" fmla="*/ 430136 w 430136"/>
                  <a:gd name="connsiteY2" fmla="*/ 0 h 458932"/>
                  <a:gd name="connsiteX0" fmla="*/ 0 w 458801"/>
                  <a:gd name="connsiteY0" fmla="*/ 469401 h 469401"/>
                  <a:gd name="connsiteX1" fmla="*/ 0 w 458801"/>
                  <a:gd name="connsiteY1" fmla="*/ 12201 h 469401"/>
                  <a:gd name="connsiteX2" fmla="*/ 458801 w 458801"/>
                  <a:gd name="connsiteY2" fmla="*/ 0 h 469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8801" h="469401">
                    <a:moveTo>
                      <a:pt x="0" y="469401"/>
                    </a:moveTo>
                    <a:lnTo>
                      <a:pt x="0" y="12201"/>
                    </a:lnTo>
                    <a:lnTo>
                      <a:pt x="458801" y="0"/>
                    </a:lnTo>
                  </a:path>
                </a:pathLst>
              </a:cu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srgbClr val="000000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206" name="Ellipse 205"/>
            <p:cNvSpPr/>
            <p:nvPr/>
          </p:nvSpPr>
          <p:spPr bwMode="auto">
            <a:xfrm>
              <a:off x="4770272" y="2962359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</p:grpSp>
      <p:sp>
        <p:nvSpPr>
          <p:cNvPr id="209" name="Textfeld 208"/>
          <p:cNvSpPr txBox="1"/>
          <p:nvPr/>
        </p:nvSpPr>
        <p:spPr>
          <a:xfrm>
            <a:off x="7389384" y="2721351"/>
            <a:ext cx="108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Feldgasse</a:t>
            </a:r>
            <a:endParaRPr lang="de-DE" dirty="0"/>
          </a:p>
        </p:txBody>
      </p:sp>
      <p:grpSp>
        <p:nvGrpSpPr>
          <p:cNvPr id="213" name="Gruppieren 212"/>
          <p:cNvGrpSpPr/>
          <p:nvPr/>
        </p:nvGrpSpPr>
        <p:grpSpPr>
          <a:xfrm>
            <a:off x="2634471" y="3947916"/>
            <a:ext cx="518771" cy="486889"/>
            <a:chOff x="5325073" y="4017438"/>
            <a:chExt cx="749621" cy="703552"/>
          </a:xfrm>
        </p:grpSpPr>
        <p:sp>
          <p:nvSpPr>
            <p:cNvPr id="214" name="Freeform 13"/>
            <p:cNvSpPr>
              <a:spLocks/>
            </p:cNvSpPr>
            <p:nvPr/>
          </p:nvSpPr>
          <p:spPr bwMode="auto">
            <a:xfrm>
              <a:off x="5416996" y="4114286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215" name="Freeform 14"/>
            <p:cNvSpPr>
              <a:spLocks/>
            </p:cNvSpPr>
            <p:nvPr/>
          </p:nvSpPr>
          <p:spPr bwMode="auto">
            <a:xfrm>
              <a:off x="5608877" y="4114286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216" name="Rechteck 215"/>
            <p:cNvSpPr/>
            <p:nvPr/>
          </p:nvSpPr>
          <p:spPr>
            <a:xfrm>
              <a:off x="5325073" y="4017438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217" name="Freeform 14"/>
            <p:cNvSpPr>
              <a:spLocks/>
            </p:cNvSpPr>
            <p:nvPr/>
          </p:nvSpPr>
          <p:spPr bwMode="auto">
            <a:xfrm>
              <a:off x="5807385" y="4114286"/>
              <a:ext cx="171450" cy="514350"/>
            </a:xfrm>
            <a:custGeom>
              <a:avLst/>
              <a:gdLst>
                <a:gd name="T0" fmla="*/ 270 w 270"/>
                <a:gd name="T1" fmla="*/ 0 h 810"/>
                <a:gd name="T2" fmla="*/ 0 w 270"/>
                <a:gd name="T3" fmla="*/ 810 h 810"/>
                <a:gd name="T4" fmla="*/ 270 w 270"/>
                <a:gd name="T5" fmla="*/ 810 h 810"/>
                <a:gd name="T6" fmla="*/ 270 w 270"/>
                <a:gd name="T7" fmla="*/ 30 h 810"/>
                <a:gd name="T8" fmla="*/ 270 w 27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810">
                  <a:moveTo>
                    <a:pt x="270" y="0"/>
                  </a:moveTo>
                  <a:lnTo>
                    <a:pt x="0" y="810"/>
                  </a:lnTo>
                  <a:lnTo>
                    <a:pt x="270" y="810"/>
                  </a:lnTo>
                  <a:lnTo>
                    <a:pt x="270" y="30"/>
                  </a:lnTo>
                  <a:lnTo>
                    <a:pt x="270" y="0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>
                  <a:alpha val="9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218" name="Freihandform 217"/>
          <p:cNvSpPr/>
          <p:nvPr/>
        </p:nvSpPr>
        <p:spPr>
          <a:xfrm>
            <a:off x="3863379" y="3343726"/>
            <a:ext cx="904390" cy="1262805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388206 w 421635"/>
              <a:gd name="connsiteY0" fmla="*/ 0 h 1215952"/>
              <a:gd name="connsiteX1" fmla="*/ 379761 w 421635"/>
              <a:gd name="connsiteY1" fmla="*/ 1016449 h 1215952"/>
              <a:gd name="connsiteX2" fmla="*/ 0 w 421635"/>
              <a:gd name="connsiteY2" fmla="*/ 1215952 h 1215952"/>
              <a:gd name="connsiteX0" fmla="*/ 254307 w 388033"/>
              <a:gd name="connsiteY0" fmla="*/ 0 h 1670206"/>
              <a:gd name="connsiteX1" fmla="*/ 379761 w 388033"/>
              <a:gd name="connsiteY1" fmla="*/ 1470703 h 1670206"/>
              <a:gd name="connsiteX2" fmla="*/ 0 w 388033"/>
              <a:gd name="connsiteY2" fmla="*/ 1670206 h 1670206"/>
              <a:gd name="connsiteX0" fmla="*/ 254307 w 396602"/>
              <a:gd name="connsiteY0" fmla="*/ 10083 h 1680289"/>
              <a:gd name="connsiteX1" fmla="*/ 379761 w 396602"/>
              <a:gd name="connsiteY1" fmla="*/ 1480786 h 1680289"/>
              <a:gd name="connsiteX2" fmla="*/ 0 w 396602"/>
              <a:gd name="connsiteY2" fmla="*/ 1680289 h 1680289"/>
              <a:gd name="connsiteX0" fmla="*/ 155221 w 383333"/>
              <a:gd name="connsiteY0" fmla="*/ 10204 h 1660221"/>
              <a:gd name="connsiteX1" fmla="*/ 379761 w 383333"/>
              <a:gd name="connsiteY1" fmla="*/ 1460718 h 1660221"/>
              <a:gd name="connsiteX2" fmla="*/ 0 w 383333"/>
              <a:gd name="connsiteY2" fmla="*/ 1660221 h 1660221"/>
              <a:gd name="connsiteX0" fmla="*/ 155221 w 211884"/>
              <a:gd name="connsiteY0" fmla="*/ 16749 h 1666766"/>
              <a:gd name="connsiteX1" fmla="*/ 125352 w 211884"/>
              <a:gd name="connsiteY1" fmla="*/ 912064 h 1666766"/>
              <a:gd name="connsiteX2" fmla="*/ 0 w 211884"/>
              <a:gd name="connsiteY2" fmla="*/ 1666766 h 1666766"/>
              <a:gd name="connsiteX0" fmla="*/ 155221 w 232285"/>
              <a:gd name="connsiteY0" fmla="*/ 8517 h 1658534"/>
              <a:gd name="connsiteX1" fmla="*/ 125352 w 232285"/>
              <a:gd name="connsiteY1" fmla="*/ 903832 h 1658534"/>
              <a:gd name="connsiteX2" fmla="*/ 0 w 232285"/>
              <a:gd name="connsiteY2" fmla="*/ 1658534 h 1658534"/>
              <a:gd name="connsiteX0" fmla="*/ 155221 w 247298"/>
              <a:gd name="connsiteY0" fmla="*/ 7168 h 1657185"/>
              <a:gd name="connsiteX1" fmla="*/ 160761 w 247298"/>
              <a:gd name="connsiteY1" fmla="*/ 1219480 h 1657185"/>
              <a:gd name="connsiteX2" fmla="*/ 0 w 247298"/>
              <a:gd name="connsiteY2" fmla="*/ 1657185 h 1657185"/>
              <a:gd name="connsiteX0" fmla="*/ 155221 w 289277"/>
              <a:gd name="connsiteY0" fmla="*/ 9882 h 1659899"/>
              <a:gd name="connsiteX1" fmla="*/ 160761 w 289277"/>
              <a:gd name="connsiteY1" fmla="*/ 1222194 h 1659899"/>
              <a:gd name="connsiteX2" fmla="*/ 0 w 289277"/>
              <a:gd name="connsiteY2" fmla="*/ 1659899 h 1659899"/>
              <a:gd name="connsiteX0" fmla="*/ 155221 w 294819"/>
              <a:gd name="connsiteY0" fmla="*/ 11133 h 1661150"/>
              <a:gd name="connsiteX1" fmla="*/ 160761 w 294819"/>
              <a:gd name="connsiteY1" fmla="*/ 1223445 h 1661150"/>
              <a:gd name="connsiteX2" fmla="*/ 0 w 294819"/>
              <a:gd name="connsiteY2" fmla="*/ 1661150 h 1661150"/>
              <a:gd name="connsiteX0" fmla="*/ 155221 w 247298"/>
              <a:gd name="connsiteY0" fmla="*/ 7168 h 1657185"/>
              <a:gd name="connsiteX1" fmla="*/ 160761 w 247298"/>
              <a:gd name="connsiteY1" fmla="*/ 1219480 h 1657185"/>
              <a:gd name="connsiteX2" fmla="*/ 0 w 247298"/>
              <a:gd name="connsiteY2" fmla="*/ 1657185 h 1657185"/>
              <a:gd name="connsiteX0" fmla="*/ 155221 w 280137"/>
              <a:gd name="connsiteY0" fmla="*/ 8411 h 1658428"/>
              <a:gd name="connsiteX1" fmla="*/ 160761 w 280137"/>
              <a:gd name="connsiteY1" fmla="*/ 1220723 h 1658428"/>
              <a:gd name="connsiteX2" fmla="*/ 0 w 280137"/>
              <a:gd name="connsiteY2" fmla="*/ 1658428 h 1658428"/>
              <a:gd name="connsiteX0" fmla="*/ 155221 w 315192"/>
              <a:gd name="connsiteY0" fmla="*/ 8935 h 1658952"/>
              <a:gd name="connsiteX1" fmla="*/ 216088 w 315192"/>
              <a:gd name="connsiteY1" fmla="*/ 1121143 h 1658952"/>
              <a:gd name="connsiteX2" fmla="*/ 0 w 315192"/>
              <a:gd name="connsiteY2" fmla="*/ 1658952 h 16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192" h="1658952">
                <a:moveTo>
                  <a:pt x="155221" y="8935"/>
                </a:moveTo>
                <a:cubicBezTo>
                  <a:pt x="286948" y="-129648"/>
                  <a:pt x="406393" y="1393769"/>
                  <a:pt x="216088" y="1121143"/>
                </a:cubicBezTo>
                <a:cubicBezTo>
                  <a:pt x="25783" y="848517"/>
                  <a:pt x="103331" y="1295627"/>
                  <a:pt x="0" y="1658952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19" name="Gruppieren 218"/>
          <p:cNvGrpSpPr/>
          <p:nvPr/>
        </p:nvGrpSpPr>
        <p:grpSpPr>
          <a:xfrm rot="553507">
            <a:off x="1868186" y="4399967"/>
            <a:ext cx="386706" cy="86258"/>
            <a:chOff x="1569817" y="2718351"/>
            <a:chExt cx="484228" cy="108011"/>
          </a:xfrm>
        </p:grpSpPr>
        <p:cxnSp>
          <p:nvCxnSpPr>
            <p:cNvPr id="220" name="Gerade Verbindung mit Pfeil 219"/>
            <p:cNvCxnSpPr/>
            <p:nvPr/>
          </p:nvCxnSpPr>
          <p:spPr>
            <a:xfrm flipH="1">
              <a:off x="1569817" y="2778612"/>
              <a:ext cx="445125" cy="0"/>
            </a:xfrm>
            <a:prstGeom prst="straightConnector1">
              <a:avLst/>
            </a:prstGeom>
            <a:ln w="38100" cap="sq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Gerade Verbindung 115"/>
            <p:cNvCxnSpPr/>
            <p:nvPr/>
          </p:nvCxnSpPr>
          <p:spPr>
            <a:xfrm flipV="1">
              <a:off x="2054045" y="2718351"/>
              <a:ext cx="0" cy="108011"/>
            </a:xfrm>
            <a:prstGeom prst="line">
              <a:avLst/>
            </a:prstGeom>
            <a:ln w="3810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2" name="Freihandform 221"/>
          <p:cNvSpPr/>
          <p:nvPr/>
        </p:nvSpPr>
        <p:spPr>
          <a:xfrm>
            <a:off x="2277854" y="3488840"/>
            <a:ext cx="1775613" cy="1030523"/>
          </a:xfrm>
          <a:custGeom>
            <a:avLst/>
            <a:gdLst>
              <a:gd name="connsiteX0" fmla="*/ 0 w 2573079"/>
              <a:gd name="connsiteY0" fmla="*/ 276446 h 564362"/>
              <a:gd name="connsiteX1" fmla="*/ 297711 w 2573079"/>
              <a:gd name="connsiteY1" fmla="*/ 255181 h 564362"/>
              <a:gd name="connsiteX2" fmla="*/ 637953 w 2573079"/>
              <a:gd name="connsiteY2" fmla="*/ 148855 h 564362"/>
              <a:gd name="connsiteX3" fmla="*/ 1137683 w 2573079"/>
              <a:gd name="connsiteY3" fmla="*/ 180753 h 564362"/>
              <a:gd name="connsiteX4" fmla="*/ 1318437 w 2573079"/>
              <a:gd name="connsiteY4" fmla="*/ 318976 h 564362"/>
              <a:gd name="connsiteX5" fmla="*/ 1881962 w 2573079"/>
              <a:gd name="connsiteY5" fmla="*/ 552893 h 564362"/>
              <a:gd name="connsiteX6" fmla="*/ 2264735 w 2573079"/>
              <a:gd name="connsiteY6" fmla="*/ 520995 h 564362"/>
              <a:gd name="connsiteX7" fmla="*/ 2519916 w 2573079"/>
              <a:gd name="connsiteY7" fmla="*/ 457200 h 564362"/>
              <a:gd name="connsiteX8" fmla="*/ 2551814 w 2573079"/>
              <a:gd name="connsiteY8" fmla="*/ 10632 h 564362"/>
              <a:gd name="connsiteX9" fmla="*/ 2551814 w 2573079"/>
              <a:gd name="connsiteY9" fmla="*/ 10632 h 564362"/>
              <a:gd name="connsiteX10" fmla="*/ 2573079 w 2573079"/>
              <a:gd name="connsiteY10" fmla="*/ 0 h 564362"/>
              <a:gd name="connsiteX0" fmla="*/ 0 w 2573079"/>
              <a:gd name="connsiteY0" fmla="*/ 276446 h 566600"/>
              <a:gd name="connsiteX1" fmla="*/ 297711 w 2573079"/>
              <a:gd name="connsiteY1" fmla="*/ 255181 h 566600"/>
              <a:gd name="connsiteX2" fmla="*/ 637953 w 2573079"/>
              <a:gd name="connsiteY2" fmla="*/ 148855 h 566600"/>
              <a:gd name="connsiteX3" fmla="*/ 1137683 w 2573079"/>
              <a:gd name="connsiteY3" fmla="*/ 180753 h 566600"/>
              <a:gd name="connsiteX4" fmla="*/ 1360967 w 2573079"/>
              <a:gd name="connsiteY4" fmla="*/ 287079 h 566600"/>
              <a:gd name="connsiteX5" fmla="*/ 1881962 w 2573079"/>
              <a:gd name="connsiteY5" fmla="*/ 552893 h 566600"/>
              <a:gd name="connsiteX6" fmla="*/ 2264735 w 2573079"/>
              <a:gd name="connsiteY6" fmla="*/ 520995 h 566600"/>
              <a:gd name="connsiteX7" fmla="*/ 2519916 w 2573079"/>
              <a:gd name="connsiteY7" fmla="*/ 457200 h 566600"/>
              <a:gd name="connsiteX8" fmla="*/ 2551814 w 2573079"/>
              <a:gd name="connsiteY8" fmla="*/ 10632 h 566600"/>
              <a:gd name="connsiteX9" fmla="*/ 2551814 w 2573079"/>
              <a:gd name="connsiteY9" fmla="*/ 10632 h 566600"/>
              <a:gd name="connsiteX10" fmla="*/ 2573079 w 2573079"/>
              <a:gd name="connsiteY10" fmla="*/ 0 h 566600"/>
              <a:gd name="connsiteX0" fmla="*/ 0 w 2573079"/>
              <a:gd name="connsiteY0" fmla="*/ 276446 h 572588"/>
              <a:gd name="connsiteX1" fmla="*/ 297711 w 2573079"/>
              <a:gd name="connsiteY1" fmla="*/ 255181 h 572588"/>
              <a:gd name="connsiteX2" fmla="*/ 637953 w 2573079"/>
              <a:gd name="connsiteY2" fmla="*/ 148855 h 572588"/>
              <a:gd name="connsiteX3" fmla="*/ 1137683 w 2573079"/>
              <a:gd name="connsiteY3" fmla="*/ 180753 h 572588"/>
              <a:gd name="connsiteX4" fmla="*/ 1360967 w 2573079"/>
              <a:gd name="connsiteY4" fmla="*/ 287079 h 572588"/>
              <a:gd name="connsiteX5" fmla="*/ 1881962 w 2573079"/>
              <a:gd name="connsiteY5" fmla="*/ 552893 h 572588"/>
              <a:gd name="connsiteX6" fmla="*/ 2296633 w 2573079"/>
              <a:gd name="connsiteY6" fmla="*/ 542260 h 572588"/>
              <a:gd name="connsiteX7" fmla="*/ 2519916 w 2573079"/>
              <a:gd name="connsiteY7" fmla="*/ 457200 h 572588"/>
              <a:gd name="connsiteX8" fmla="*/ 2551814 w 2573079"/>
              <a:gd name="connsiteY8" fmla="*/ 10632 h 572588"/>
              <a:gd name="connsiteX9" fmla="*/ 2551814 w 2573079"/>
              <a:gd name="connsiteY9" fmla="*/ 10632 h 572588"/>
              <a:gd name="connsiteX10" fmla="*/ 2573079 w 2573079"/>
              <a:gd name="connsiteY10" fmla="*/ 0 h 572588"/>
              <a:gd name="connsiteX0" fmla="*/ 0 w 2573079"/>
              <a:gd name="connsiteY0" fmla="*/ 265814 h 561956"/>
              <a:gd name="connsiteX1" fmla="*/ 297711 w 2573079"/>
              <a:gd name="connsiteY1" fmla="*/ 244549 h 561956"/>
              <a:gd name="connsiteX2" fmla="*/ 637953 w 2573079"/>
              <a:gd name="connsiteY2" fmla="*/ 138223 h 561956"/>
              <a:gd name="connsiteX3" fmla="*/ 1137683 w 2573079"/>
              <a:gd name="connsiteY3" fmla="*/ 170121 h 561956"/>
              <a:gd name="connsiteX4" fmla="*/ 1360967 w 2573079"/>
              <a:gd name="connsiteY4" fmla="*/ 276447 h 561956"/>
              <a:gd name="connsiteX5" fmla="*/ 1881962 w 2573079"/>
              <a:gd name="connsiteY5" fmla="*/ 542261 h 561956"/>
              <a:gd name="connsiteX6" fmla="*/ 2296633 w 2573079"/>
              <a:gd name="connsiteY6" fmla="*/ 531628 h 561956"/>
              <a:gd name="connsiteX7" fmla="*/ 2519916 w 2573079"/>
              <a:gd name="connsiteY7" fmla="*/ 446568 h 561956"/>
              <a:gd name="connsiteX8" fmla="*/ 2551814 w 2573079"/>
              <a:gd name="connsiteY8" fmla="*/ 0 h 561956"/>
              <a:gd name="connsiteX9" fmla="*/ 2551814 w 2573079"/>
              <a:gd name="connsiteY9" fmla="*/ 0 h 561956"/>
              <a:gd name="connsiteX10" fmla="*/ 2573079 w 2573079"/>
              <a:gd name="connsiteY10" fmla="*/ 180754 h 561956"/>
              <a:gd name="connsiteX0" fmla="*/ 0 w 2573079"/>
              <a:gd name="connsiteY0" fmla="*/ 281432 h 577574"/>
              <a:gd name="connsiteX1" fmla="*/ 297711 w 2573079"/>
              <a:gd name="connsiteY1" fmla="*/ 260167 h 577574"/>
              <a:gd name="connsiteX2" fmla="*/ 637953 w 2573079"/>
              <a:gd name="connsiteY2" fmla="*/ 153841 h 577574"/>
              <a:gd name="connsiteX3" fmla="*/ 1137683 w 2573079"/>
              <a:gd name="connsiteY3" fmla="*/ 185739 h 577574"/>
              <a:gd name="connsiteX4" fmla="*/ 1360967 w 2573079"/>
              <a:gd name="connsiteY4" fmla="*/ 292065 h 577574"/>
              <a:gd name="connsiteX5" fmla="*/ 1881962 w 2573079"/>
              <a:gd name="connsiteY5" fmla="*/ 557879 h 577574"/>
              <a:gd name="connsiteX6" fmla="*/ 2296633 w 2573079"/>
              <a:gd name="connsiteY6" fmla="*/ 547246 h 577574"/>
              <a:gd name="connsiteX7" fmla="*/ 2519916 w 2573079"/>
              <a:gd name="connsiteY7" fmla="*/ 462186 h 577574"/>
              <a:gd name="connsiteX8" fmla="*/ 2551814 w 2573079"/>
              <a:gd name="connsiteY8" fmla="*/ 15618 h 577574"/>
              <a:gd name="connsiteX9" fmla="*/ 2551814 w 2573079"/>
              <a:gd name="connsiteY9" fmla="*/ 111311 h 577574"/>
              <a:gd name="connsiteX10" fmla="*/ 2573079 w 2573079"/>
              <a:gd name="connsiteY10" fmla="*/ 196372 h 577574"/>
              <a:gd name="connsiteX0" fmla="*/ 0 w 2573079"/>
              <a:gd name="connsiteY0" fmla="*/ 272548 h 568690"/>
              <a:gd name="connsiteX1" fmla="*/ 297711 w 2573079"/>
              <a:gd name="connsiteY1" fmla="*/ 251283 h 568690"/>
              <a:gd name="connsiteX2" fmla="*/ 637953 w 2573079"/>
              <a:gd name="connsiteY2" fmla="*/ 144957 h 568690"/>
              <a:gd name="connsiteX3" fmla="*/ 1137683 w 2573079"/>
              <a:gd name="connsiteY3" fmla="*/ 176855 h 568690"/>
              <a:gd name="connsiteX4" fmla="*/ 1360967 w 2573079"/>
              <a:gd name="connsiteY4" fmla="*/ 283181 h 568690"/>
              <a:gd name="connsiteX5" fmla="*/ 1881962 w 2573079"/>
              <a:gd name="connsiteY5" fmla="*/ 548995 h 568690"/>
              <a:gd name="connsiteX6" fmla="*/ 2296633 w 2573079"/>
              <a:gd name="connsiteY6" fmla="*/ 538362 h 568690"/>
              <a:gd name="connsiteX7" fmla="*/ 2519916 w 2573079"/>
              <a:gd name="connsiteY7" fmla="*/ 453302 h 568690"/>
              <a:gd name="connsiteX8" fmla="*/ 2551814 w 2573079"/>
              <a:gd name="connsiteY8" fmla="*/ 6734 h 568690"/>
              <a:gd name="connsiteX9" fmla="*/ 2573079 w 2573079"/>
              <a:gd name="connsiteY9" fmla="*/ 187488 h 568690"/>
              <a:gd name="connsiteX0" fmla="*/ 0 w 2551814"/>
              <a:gd name="connsiteY0" fmla="*/ 265814 h 561956"/>
              <a:gd name="connsiteX1" fmla="*/ 297711 w 2551814"/>
              <a:gd name="connsiteY1" fmla="*/ 244549 h 561956"/>
              <a:gd name="connsiteX2" fmla="*/ 637953 w 2551814"/>
              <a:gd name="connsiteY2" fmla="*/ 138223 h 561956"/>
              <a:gd name="connsiteX3" fmla="*/ 1137683 w 2551814"/>
              <a:gd name="connsiteY3" fmla="*/ 170121 h 561956"/>
              <a:gd name="connsiteX4" fmla="*/ 1360967 w 2551814"/>
              <a:gd name="connsiteY4" fmla="*/ 276447 h 561956"/>
              <a:gd name="connsiteX5" fmla="*/ 1881962 w 2551814"/>
              <a:gd name="connsiteY5" fmla="*/ 542261 h 561956"/>
              <a:gd name="connsiteX6" fmla="*/ 2296633 w 2551814"/>
              <a:gd name="connsiteY6" fmla="*/ 531628 h 561956"/>
              <a:gd name="connsiteX7" fmla="*/ 2519916 w 2551814"/>
              <a:gd name="connsiteY7" fmla="*/ 446568 h 561956"/>
              <a:gd name="connsiteX8" fmla="*/ 2551814 w 2551814"/>
              <a:gd name="connsiteY8" fmla="*/ 0 h 561956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137683 w 2551814"/>
              <a:gd name="connsiteY3" fmla="*/ 170121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297711 w 2551814"/>
              <a:gd name="connsiteY1" fmla="*/ 244549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551814"/>
              <a:gd name="connsiteY0" fmla="*/ 265814 h 584157"/>
              <a:gd name="connsiteX1" fmla="*/ 350874 w 2551814"/>
              <a:gd name="connsiteY1" fmla="*/ 223283 h 584157"/>
              <a:gd name="connsiteX2" fmla="*/ 637953 w 2551814"/>
              <a:gd name="connsiteY2" fmla="*/ 138223 h 584157"/>
              <a:gd name="connsiteX3" fmla="*/ 1052623 w 2551814"/>
              <a:gd name="connsiteY3" fmla="*/ 138223 h 584157"/>
              <a:gd name="connsiteX4" fmla="*/ 1360967 w 2551814"/>
              <a:gd name="connsiteY4" fmla="*/ 276447 h 584157"/>
              <a:gd name="connsiteX5" fmla="*/ 1881962 w 2551814"/>
              <a:gd name="connsiteY5" fmla="*/ 542261 h 584157"/>
              <a:gd name="connsiteX6" fmla="*/ 2296633 w 2551814"/>
              <a:gd name="connsiteY6" fmla="*/ 574158 h 584157"/>
              <a:gd name="connsiteX7" fmla="*/ 2519916 w 2551814"/>
              <a:gd name="connsiteY7" fmla="*/ 446568 h 584157"/>
              <a:gd name="connsiteX8" fmla="*/ 2551814 w 2551814"/>
              <a:gd name="connsiteY8" fmla="*/ 0 h 584157"/>
              <a:gd name="connsiteX0" fmla="*/ 0 w 2721935"/>
              <a:gd name="connsiteY0" fmla="*/ 180754 h 499097"/>
              <a:gd name="connsiteX1" fmla="*/ 350874 w 2721935"/>
              <a:gd name="connsiteY1" fmla="*/ 138223 h 499097"/>
              <a:gd name="connsiteX2" fmla="*/ 637953 w 2721935"/>
              <a:gd name="connsiteY2" fmla="*/ 53163 h 499097"/>
              <a:gd name="connsiteX3" fmla="*/ 1052623 w 2721935"/>
              <a:gd name="connsiteY3" fmla="*/ 53163 h 499097"/>
              <a:gd name="connsiteX4" fmla="*/ 1360967 w 2721935"/>
              <a:gd name="connsiteY4" fmla="*/ 191387 h 499097"/>
              <a:gd name="connsiteX5" fmla="*/ 1881962 w 2721935"/>
              <a:gd name="connsiteY5" fmla="*/ 457201 h 499097"/>
              <a:gd name="connsiteX6" fmla="*/ 2296633 w 2721935"/>
              <a:gd name="connsiteY6" fmla="*/ 489098 h 499097"/>
              <a:gd name="connsiteX7" fmla="*/ 2519916 w 2721935"/>
              <a:gd name="connsiteY7" fmla="*/ 361508 h 499097"/>
              <a:gd name="connsiteX8" fmla="*/ 2721935 w 2721935"/>
              <a:gd name="connsiteY8" fmla="*/ 0 h 499097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732568 w 2732568"/>
              <a:gd name="connsiteY8" fmla="*/ 0 h 541628"/>
              <a:gd name="connsiteX0" fmla="*/ 0 w 2732568"/>
              <a:gd name="connsiteY0" fmla="*/ 223285 h 541628"/>
              <a:gd name="connsiteX1" fmla="*/ 350874 w 2732568"/>
              <a:gd name="connsiteY1" fmla="*/ 180754 h 541628"/>
              <a:gd name="connsiteX2" fmla="*/ 637953 w 2732568"/>
              <a:gd name="connsiteY2" fmla="*/ 95694 h 541628"/>
              <a:gd name="connsiteX3" fmla="*/ 1052623 w 2732568"/>
              <a:gd name="connsiteY3" fmla="*/ 95694 h 541628"/>
              <a:gd name="connsiteX4" fmla="*/ 1360967 w 2732568"/>
              <a:gd name="connsiteY4" fmla="*/ 233918 h 541628"/>
              <a:gd name="connsiteX5" fmla="*/ 1881962 w 2732568"/>
              <a:gd name="connsiteY5" fmla="*/ 499732 h 541628"/>
              <a:gd name="connsiteX6" fmla="*/ 2296633 w 2732568"/>
              <a:gd name="connsiteY6" fmla="*/ 531629 h 541628"/>
              <a:gd name="connsiteX7" fmla="*/ 2519916 w 2732568"/>
              <a:gd name="connsiteY7" fmla="*/ 404039 h 541628"/>
              <a:gd name="connsiteX8" fmla="*/ 2636873 w 2732568"/>
              <a:gd name="connsiteY8" fmla="*/ 191387 h 541628"/>
              <a:gd name="connsiteX9" fmla="*/ 2732568 w 2732568"/>
              <a:gd name="connsiteY9" fmla="*/ 0 h 541628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636873 w 2923954"/>
              <a:gd name="connsiteY8" fmla="*/ 212652 h 562893"/>
              <a:gd name="connsiteX9" fmla="*/ 2923954 w 2923954"/>
              <a:gd name="connsiteY9" fmla="*/ 0 h 562893"/>
              <a:gd name="connsiteX0" fmla="*/ 0 w 2923954"/>
              <a:gd name="connsiteY0" fmla="*/ 244550 h 562893"/>
              <a:gd name="connsiteX1" fmla="*/ 350874 w 2923954"/>
              <a:gd name="connsiteY1" fmla="*/ 202019 h 562893"/>
              <a:gd name="connsiteX2" fmla="*/ 637953 w 2923954"/>
              <a:gd name="connsiteY2" fmla="*/ 116959 h 562893"/>
              <a:gd name="connsiteX3" fmla="*/ 1052623 w 2923954"/>
              <a:gd name="connsiteY3" fmla="*/ 116959 h 562893"/>
              <a:gd name="connsiteX4" fmla="*/ 1360967 w 2923954"/>
              <a:gd name="connsiteY4" fmla="*/ 255183 h 562893"/>
              <a:gd name="connsiteX5" fmla="*/ 1881962 w 2923954"/>
              <a:gd name="connsiteY5" fmla="*/ 520997 h 562893"/>
              <a:gd name="connsiteX6" fmla="*/ 2296633 w 2923954"/>
              <a:gd name="connsiteY6" fmla="*/ 552894 h 562893"/>
              <a:gd name="connsiteX7" fmla="*/ 2519916 w 2923954"/>
              <a:gd name="connsiteY7" fmla="*/ 425304 h 562893"/>
              <a:gd name="connsiteX8" fmla="*/ 2700668 w 2923954"/>
              <a:gd name="connsiteY8" fmla="*/ 212652 h 562893"/>
              <a:gd name="connsiteX9" fmla="*/ 2923954 w 2923954"/>
              <a:gd name="connsiteY9" fmla="*/ 0 h 562893"/>
              <a:gd name="connsiteX0" fmla="*/ 0 w 2700668"/>
              <a:gd name="connsiteY0" fmla="*/ 141739 h 460082"/>
              <a:gd name="connsiteX1" fmla="*/ 350874 w 2700668"/>
              <a:gd name="connsiteY1" fmla="*/ 99208 h 460082"/>
              <a:gd name="connsiteX2" fmla="*/ 637953 w 2700668"/>
              <a:gd name="connsiteY2" fmla="*/ 14148 h 460082"/>
              <a:gd name="connsiteX3" fmla="*/ 1052623 w 2700668"/>
              <a:gd name="connsiteY3" fmla="*/ 14148 h 460082"/>
              <a:gd name="connsiteX4" fmla="*/ 1360967 w 2700668"/>
              <a:gd name="connsiteY4" fmla="*/ 152372 h 460082"/>
              <a:gd name="connsiteX5" fmla="*/ 1881962 w 2700668"/>
              <a:gd name="connsiteY5" fmla="*/ 418186 h 460082"/>
              <a:gd name="connsiteX6" fmla="*/ 2296633 w 2700668"/>
              <a:gd name="connsiteY6" fmla="*/ 450083 h 460082"/>
              <a:gd name="connsiteX7" fmla="*/ 2519916 w 2700668"/>
              <a:gd name="connsiteY7" fmla="*/ 322493 h 460082"/>
              <a:gd name="connsiteX8" fmla="*/ 2700668 w 2700668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43199"/>
              <a:gd name="connsiteY0" fmla="*/ 141739 h 460082"/>
              <a:gd name="connsiteX1" fmla="*/ 350874 w 2743199"/>
              <a:gd name="connsiteY1" fmla="*/ 99208 h 460082"/>
              <a:gd name="connsiteX2" fmla="*/ 637953 w 2743199"/>
              <a:gd name="connsiteY2" fmla="*/ 14148 h 460082"/>
              <a:gd name="connsiteX3" fmla="*/ 1052623 w 2743199"/>
              <a:gd name="connsiteY3" fmla="*/ 14148 h 460082"/>
              <a:gd name="connsiteX4" fmla="*/ 1360967 w 2743199"/>
              <a:gd name="connsiteY4" fmla="*/ 152372 h 460082"/>
              <a:gd name="connsiteX5" fmla="*/ 1881962 w 2743199"/>
              <a:gd name="connsiteY5" fmla="*/ 418186 h 460082"/>
              <a:gd name="connsiteX6" fmla="*/ 2296633 w 2743199"/>
              <a:gd name="connsiteY6" fmla="*/ 450083 h 460082"/>
              <a:gd name="connsiteX7" fmla="*/ 2519916 w 2743199"/>
              <a:gd name="connsiteY7" fmla="*/ 322493 h 460082"/>
              <a:gd name="connsiteX8" fmla="*/ 2743199 w 2743199"/>
              <a:gd name="connsiteY8" fmla="*/ 109841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21934"/>
              <a:gd name="connsiteY0" fmla="*/ 141739 h 460082"/>
              <a:gd name="connsiteX1" fmla="*/ 350874 w 2721934"/>
              <a:gd name="connsiteY1" fmla="*/ 99208 h 460082"/>
              <a:gd name="connsiteX2" fmla="*/ 637953 w 2721934"/>
              <a:gd name="connsiteY2" fmla="*/ 14148 h 460082"/>
              <a:gd name="connsiteX3" fmla="*/ 1052623 w 2721934"/>
              <a:gd name="connsiteY3" fmla="*/ 14148 h 460082"/>
              <a:gd name="connsiteX4" fmla="*/ 1360967 w 2721934"/>
              <a:gd name="connsiteY4" fmla="*/ 152372 h 460082"/>
              <a:gd name="connsiteX5" fmla="*/ 1881962 w 2721934"/>
              <a:gd name="connsiteY5" fmla="*/ 418186 h 460082"/>
              <a:gd name="connsiteX6" fmla="*/ 2296633 w 2721934"/>
              <a:gd name="connsiteY6" fmla="*/ 450083 h 460082"/>
              <a:gd name="connsiteX7" fmla="*/ 2519916 w 2721934"/>
              <a:gd name="connsiteY7" fmla="*/ 322493 h 460082"/>
              <a:gd name="connsiteX8" fmla="*/ 2721934 w 2721934"/>
              <a:gd name="connsiteY8" fmla="*/ 67310 h 460082"/>
              <a:gd name="connsiteX0" fmla="*/ 0 w 2732566"/>
              <a:gd name="connsiteY0" fmla="*/ 141739 h 460082"/>
              <a:gd name="connsiteX1" fmla="*/ 350874 w 2732566"/>
              <a:gd name="connsiteY1" fmla="*/ 99208 h 460082"/>
              <a:gd name="connsiteX2" fmla="*/ 637953 w 2732566"/>
              <a:gd name="connsiteY2" fmla="*/ 14148 h 460082"/>
              <a:gd name="connsiteX3" fmla="*/ 1052623 w 2732566"/>
              <a:gd name="connsiteY3" fmla="*/ 14148 h 460082"/>
              <a:gd name="connsiteX4" fmla="*/ 1360967 w 2732566"/>
              <a:gd name="connsiteY4" fmla="*/ 152372 h 460082"/>
              <a:gd name="connsiteX5" fmla="*/ 1881962 w 2732566"/>
              <a:gd name="connsiteY5" fmla="*/ 418186 h 460082"/>
              <a:gd name="connsiteX6" fmla="*/ 2296633 w 2732566"/>
              <a:gd name="connsiteY6" fmla="*/ 450083 h 460082"/>
              <a:gd name="connsiteX7" fmla="*/ 2519916 w 2732566"/>
              <a:gd name="connsiteY7" fmla="*/ 322493 h 460082"/>
              <a:gd name="connsiteX8" fmla="*/ 2732566 w 2732566"/>
              <a:gd name="connsiteY8" fmla="*/ 99208 h 460082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32566"/>
              <a:gd name="connsiteY0" fmla="*/ 141739 h 458528"/>
              <a:gd name="connsiteX1" fmla="*/ 350874 w 2732566"/>
              <a:gd name="connsiteY1" fmla="*/ 99208 h 458528"/>
              <a:gd name="connsiteX2" fmla="*/ 637953 w 2732566"/>
              <a:gd name="connsiteY2" fmla="*/ 14148 h 458528"/>
              <a:gd name="connsiteX3" fmla="*/ 1052623 w 2732566"/>
              <a:gd name="connsiteY3" fmla="*/ 14148 h 458528"/>
              <a:gd name="connsiteX4" fmla="*/ 1360967 w 2732566"/>
              <a:gd name="connsiteY4" fmla="*/ 152372 h 458528"/>
              <a:gd name="connsiteX5" fmla="*/ 1881962 w 2732566"/>
              <a:gd name="connsiteY5" fmla="*/ 418186 h 458528"/>
              <a:gd name="connsiteX6" fmla="*/ 2296633 w 2732566"/>
              <a:gd name="connsiteY6" fmla="*/ 450083 h 458528"/>
              <a:gd name="connsiteX7" fmla="*/ 2530548 w 2732566"/>
              <a:gd name="connsiteY7" fmla="*/ 343758 h 458528"/>
              <a:gd name="connsiteX8" fmla="*/ 2732566 w 2732566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99208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11301"/>
              <a:gd name="connsiteY0" fmla="*/ 141739 h 458528"/>
              <a:gd name="connsiteX1" fmla="*/ 350874 w 2711301"/>
              <a:gd name="connsiteY1" fmla="*/ 99208 h 458528"/>
              <a:gd name="connsiteX2" fmla="*/ 637953 w 2711301"/>
              <a:gd name="connsiteY2" fmla="*/ 14148 h 458528"/>
              <a:gd name="connsiteX3" fmla="*/ 1052623 w 2711301"/>
              <a:gd name="connsiteY3" fmla="*/ 14148 h 458528"/>
              <a:gd name="connsiteX4" fmla="*/ 1360967 w 2711301"/>
              <a:gd name="connsiteY4" fmla="*/ 152372 h 458528"/>
              <a:gd name="connsiteX5" fmla="*/ 1881962 w 2711301"/>
              <a:gd name="connsiteY5" fmla="*/ 418186 h 458528"/>
              <a:gd name="connsiteX6" fmla="*/ 2296633 w 2711301"/>
              <a:gd name="connsiteY6" fmla="*/ 450083 h 458528"/>
              <a:gd name="connsiteX7" fmla="*/ 2530548 w 2711301"/>
              <a:gd name="connsiteY7" fmla="*/ 343758 h 458528"/>
              <a:gd name="connsiteX8" fmla="*/ 2711301 w 2711301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120473 h 458528"/>
              <a:gd name="connsiteX0" fmla="*/ 0 w 2700669"/>
              <a:gd name="connsiteY0" fmla="*/ 141739 h 458528"/>
              <a:gd name="connsiteX1" fmla="*/ 350874 w 2700669"/>
              <a:gd name="connsiteY1" fmla="*/ 99208 h 458528"/>
              <a:gd name="connsiteX2" fmla="*/ 637953 w 2700669"/>
              <a:gd name="connsiteY2" fmla="*/ 14148 h 458528"/>
              <a:gd name="connsiteX3" fmla="*/ 1052623 w 2700669"/>
              <a:gd name="connsiteY3" fmla="*/ 14148 h 458528"/>
              <a:gd name="connsiteX4" fmla="*/ 1360967 w 2700669"/>
              <a:gd name="connsiteY4" fmla="*/ 152372 h 458528"/>
              <a:gd name="connsiteX5" fmla="*/ 1881962 w 2700669"/>
              <a:gd name="connsiteY5" fmla="*/ 418186 h 458528"/>
              <a:gd name="connsiteX6" fmla="*/ 2296633 w 2700669"/>
              <a:gd name="connsiteY6" fmla="*/ 450083 h 458528"/>
              <a:gd name="connsiteX7" fmla="*/ 2530548 w 2700669"/>
              <a:gd name="connsiteY7" fmla="*/ 343758 h 458528"/>
              <a:gd name="connsiteX8" fmla="*/ 2700669 w 2700669"/>
              <a:gd name="connsiteY8" fmla="*/ 99208 h 458528"/>
              <a:gd name="connsiteX0" fmla="*/ 0 w 2721934"/>
              <a:gd name="connsiteY0" fmla="*/ 141739 h 458528"/>
              <a:gd name="connsiteX1" fmla="*/ 350874 w 2721934"/>
              <a:gd name="connsiteY1" fmla="*/ 99208 h 458528"/>
              <a:gd name="connsiteX2" fmla="*/ 637953 w 2721934"/>
              <a:gd name="connsiteY2" fmla="*/ 14148 h 458528"/>
              <a:gd name="connsiteX3" fmla="*/ 1052623 w 2721934"/>
              <a:gd name="connsiteY3" fmla="*/ 14148 h 458528"/>
              <a:gd name="connsiteX4" fmla="*/ 1360967 w 2721934"/>
              <a:gd name="connsiteY4" fmla="*/ 152372 h 458528"/>
              <a:gd name="connsiteX5" fmla="*/ 1881962 w 2721934"/>
              <a:gd name="connsiteY5" fmla="*/ 418186 h 458528"/>
              <a:gd name="connsiteX6" fmla="*/ 2296633 w 2721934"/>
              <a:gd name="connsiteY6" fmla="*/ 450083 h 458528"/>
              <a:gd name="connsiteX7" fmla="*/ 2530548 w 2721934"/>
              <a:gd name="connsiteY7" fmla="*/ 343758 h 458528"/>
              <a:gd name="connsiteX8" fmla="*/ 2721934 w 2721934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41739 h 458528"/>
              <a:gd name="connsiteX1" fmla="*/ 350874 w 2705145"/>
              <a:gd name="connsiteY1" fmla="*/ 99208 h 458528"/>
              <a:gd name="connsiteX2" fmla="*/ 637953 w 2705145"/>
              <a:gd name="connsiteY2" fmla="*/ 14148 h 458528"/>
              <a:gd name="connsiteX3" fmla="*/ 1052623 w 2705145"/>
              <a:gd name="connsiteY3" fmla="*/ 14148 h 458528"/>
              <a:gd name="connsiteX4" fmla="*/ 1360967 w 2705145"/>
              <a:gd name="connsiteY4" fmla="*/ 152372 h 458528"/>
              <a:gd name="connsiteX5" fmla="*/ 1881962 w 2705145"/>
              <a:gd name="connsiteY5" fmla="*/ 418186 h 458528"/>
              <a:gd name="connsiteX6" fmla="*/ 2296633 w 2705145"/>
              <a:gd name="connsiteY6" fmla="*/ 450083 h 458528"/>
              <a:gd name="connsiteX7" fmla="*/ 2530548 w 2705145"/>
              <a:gd name="connsiteY7" fmla="*/ 343758 h 458528"/>
              <a:gd name="connsiteX8" fmla="*/ 2705145 w 2705145"/>
              <a:gd name="connsiteY8" fmla="*/ 99208 h 45852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705145 w 2705145"/>
              <a:gd name="connsiteY8" fmla="*/ 0 h 476278"/>
              <a:gd name="connsiteX0" fmla="*/ 0 w 2705145"/>
              <a:gd name="connsiteY0" fmla="*/ 159489 h 476278"/>
              <a:gd name="connsiteX1" fmla="*/ 350874 w 2705145"/>
              <a:gd name="connsiteY1" fmla="*/ 116958 h 476278"/>
              <a:gd name="connsiteX2" fmla="*/ 637953 w 2705145"/>
              <a:gd name="connsiteY2" fmla="*/ 31898 h 476278"/>
              <a:gd name="connsiteX3" fmla="*/ 1052623 w 2705145"/>
              <a:gd name="connsiteY3" fmla="*/ 31898 h 476278"/>
              <a:gd name="connsiteX4" fmla="*/ 1360967 w 2705145"/>
              <a:gd name="connsiteY4" fmla="*/ 170122 h 476278"/>
              <a:gd name="connsiteX5" fmla="*/ 1881962 w 2705145"/>
              <a:gd name="connsiteY5" fmla="*/ 435936 h 476278"/>
              <a:gd name="connsiteX6" fmla="*/ 2296633 w 2705145"/>
              <a:gd name="connsiteY6" fmla="*/ 467833 h 476278"/>
              <a:gd name="connsiteX7" fmla="*/ 2530548 w 2705145"/>
              <a:gd name="connsiteY7" fmla="*/ 361508 h 476278"/>
              <a:gd name="connsiteX8" fmla="*/ 2691601 w 2705145"/>
              <a:gd name="connsiteY8" fmla="*/ 181465 h 476278"/>
              <a:gd name="connsiteX9" fmla="*/ 2705145 w 2705145"/>
              <a:gd name="connsiteY9" fmla="*/ 0 h 476278"/>
              <a:gd name="connsiteX0" fmla="*/ 0 w 2705145"/>
              <a:gd name="connsiteY0" fmla="*/ 159489 h 478611"/>
              <a:gd name="connsiteX1" fmla="*/ 350874 w 2705145"/>
              <a:gd name="connsiteY1" fmla="*/ 116958 h 478611"/>
              <a:gd name="connsiteX2" fmla="*/ 637953 w 2705145"/>
              <a:gd name="connsiteY2" fmla="*/ 31898 h 478611"/>
              <a:gd name="connsiteX3" fmla="*/ 1052623 w 2705145"/>
              <a:gd name="connsiteY3" fmla="*/ 31898 h 478611"/>
              <a:gd name="connsiteX4" fmla="*/ 1360967 w 2705145"/>
              <a:gd name="connsiteY4" fmla="*/ 170122 h 478611"/>
              <a:gd name="connsiteX5" fmla="*/ 1881962 w 2705145"/>
              <a:gd name="connsiteY5" fmla="*/ 435936 h 478611"/>
              <a:gd name="connsiteX6" fmla="*/ 2296633 w 2705145"/>
              <a:gd name="connsiteY6" fmla="*/ 467833 h 478611"/>
              <a:gd name="connsiteX7" fmla="*/ 2597708 w 2705145"/>
              <a:gd name="connsiteY7" fmla="*/ 329610 h 478611"/>
              <a:gd name="connsiteX8" fmla="*/ 2691601 w 2705145"/>
              <a:gd name="connsiteY8" fmla="*/ 181465 h 478611"/>
              <a:gd name="connsiteX9" fmla="*/ 2705145 w 2705145"/>
              <a:gd name="connsiteY9" fmla="*/ 0 h 478611"/>
              <a:gd name="connsiteX0" fmla="*/ 0 w 2709494"/>
              <a:gd name="connsiteY0" fmla="*/ 159489 h 478611"/>
              <a:gd name="connsiteX1" fmla="*/ 350874 w 2709494"/>
              <a:gd name="connsiteY1" fmla="*/ 116958 h 478611"/>
              <a:gd name="connsiteX2" fmla="*/ 637953 w 2709494"/>
              <a:gd name="connsiteY2" fmla="*/ 31898 h 478611"/>
              <a:gd name="connsiteX3" fmla="*/ 1052623 w 2709494"/>
              <a:gd name="connsiteY3" fmla="*/ 31898 h 478611"/>
              <a:gd name="connsiteX4" fmla="*/ 1360967 w 2709494"/>
              <a:gd name="connsiteY4" fmla="*/ 170122 h 478611"/>
              <a:gd name="connsiteX5" fmla="*/ 1881962 w 2709494"/>
              <a:gd name="connsiteY5" fmla="*/ 435936 h 478611"/>
              <a:gd name="connsiteX6" fmla="*/ 2296633 w 2709494"/>
              <a:gd name="connsiteY6" fmla="*/ 467833 h 478611"/>
              <a:gd name="connsiteX7" fmla="*/ 2597708 w 2709494"/>
              <a:gd name="connsiteY7" fmla="*/ 329610 h 478611"/>
              <a:gd name="connsiteX8" fmla="*/ 2691601 w 2709494"/>
              <a:gd name="connsiteY8" fmla="*/ 181465 h 478611"/>
              <a:gd name="connsiteX9" fmla="*/ 2705145 w 2709494"/>
              <a:gd name="connsiteY9" fmla="*/ 0 h 478611"/>
              <a:gd name="connsiteX0" fmla="*/ 0 w 2722005"/>
              <a:gd name="connsiteY0" fmla="*/ 265815 h 584937"/>
              <a:gd name="connsiteX1" fmla="*/ 350874 w 2722005"/>
              <a:gd name="connsiteY1" fmla="*/ 223284 h 584937"/>
              <a:gd name="connsiteX2" fmla="*/ 637953 w 2722005"/>
              <a:gd name="connsiteY2" fmla="*/ 138224 h 584937"/>
              <a:gd name="connsiteX3" fmla="*/ 1052623 w 2722005"/>
              <a:gd name="connsiteY3" fmla="*/ 138224 h 584937"/>
              <a:gd name="connsiteX4" fmla="*/ 1360967 w 2722005"/>
              <a:gd name="connsiteY4" fmla="*/ 276448 h 584937"/>
              <a:gd name="connsiteX5" fmla="*/ 1881962 w 2722005"/>
              <a:gd name="connsiteY5" fmla="*/ 542262 h 584937"/>
              <a:gd name="connsiteX6" fmla="*/ 2296633 w 2722005"/>
              <a:gd name="connsiteY6" fmla="*/ 574159 h 584937"/>
              <a:gd name="connsiteX7" fmla="*/ 2597708 w 2722005"/>
              <a:gd name="connsiteY7" fmla="*/ 435936 h 584937"/>
              <a:gd name="connsiteX8" fmla="*/ 2691601 w 2722005"/>
              <a:gd name="connsiteY8" fmla="*/ 287791 h 584937"/>
              <a:gd name="connsiteX9" fmla="*/ 2721934 w 2722005"/>
              <a:gd name="connsiteY9" fmla="*/ 0 h 584937"/>
              <a:gd name="connsiteX0" fmla="*/ 0 w 2691601"/>
              <a:gd name="connsiteY0" fmla="*/ 141739 h 460861"/>
              <a:gd name="connsiteX1" fmla="*/ 350874 w 2691601"/>
              <a:gd name="connsiteY1" fmla="*/ 99208 h 460861"/>
              <a:gd name="connsiteX2" fmla="*/ 637953 w 2691601"/>
              <a:gd name="connsiteY2" fmla="*/ 14148 h 460861"/>
              <a:gd name="connsiteX3" fmla="*/ 1052623 w 2691601"/>
              <a:gd name="connsiteY3" fmla="*/ 14148 h 460861"/>
              <a:gd name="connsiteX4" fmla="*/ 1360967 w 2691601"/>
              <a:gd name="connsiteY4" fmla="*/ 152372 h 460861"/>
              <a:gd name="connsiteX5" fmla="*/ 1881962 w 2691601"/>
              <a:gd name="connsiteY5" fmla="*/ 418186 h 460861"/>
              <a:gd name="connsiteX6" fmla="*/ 2296633 w 2691601"/>
              <a:gd name="connsiteY6" fmla="*/ 450083 h 460861"/>
              <a:gd name="connsiteX7" fmla="*/ 2597708 w 2691601"/>
              <a:gd name="connsiteY7" fmla="*/ 311860 h 460861"/>
              <a:gd name="connsiteX8" fmla="*/ 2691601 w 2691601"/>
              <a:gd name="connsiteY8" fmla="*/ 163715 h 460861"/>
              <a:gd name="connsiteX0" fmla="*/ 0 w 2597708"/>
              <a:gd name="connsiteY0" fmla="*/ 141739 h 460861"/>
              <a:gd name="connsiteX1" fmla="*/ 350874 w 2597708"/>
              <a:gd name="connsiteY1" fmla="*/ 99208 h 460861"/>
              <a:gd name="connsiteX2" fmla="*/ 637953 w 2597708"/>
              <a:gd name="connsiteY2" fmla="*/ 14148 h 460861"/>
              <a:gd name="connsiteX3" fmla="*/ 1052623 w 2597708"/>
              <a:gd name="connsiteY3" fmla="*/ 14148 h 460861"/>
              <a:gd name="connsiteX4" fmla="*/ 1360967 w 2597708"/>
              <a:gd name="connsiteY4" fmla="*/ 152372 h 460861"/>
              <a:gd name="connsiteX5" fmla="*/ 1881962 w 2597708"/>
              <a:gd name="connsiteY5" fmla="*/ 418186 h 460861"/>
              <a:gd name="connsiteX6" fmla="*/ 2296633 w 2597708"/>
              <a:gd name="connsiteY6" fmla="*/ 450083 h 460861"/>
              <a:gd name="connsiteX7" fmla="*/ 2597708 w 2597708"/>
              <a:gd name="connsiteY7" fmla="*/ 311860 h 460861"/>
              <a:gd name="connsiteX0" fmla="*/ 0 w 2597708"/>
              <a:gd name="connsiteY0" fmla="*/ 174043 h 493165"/>
              <a:gd name="connsiteX1" fmla="*/ 350874 w 2597708"/>
              <a:gd name="connsiteY1" fmla="*/ 131512 h 493165"/>
              <a:gd name="connsiteX2" fmla="*/ 647031 w 2597708"/>
              <a:gd name="connsiteY2" fmla="*/ 3922 h 493165"/>
              <a:gd name="connsiteX3" fmla="*/ 1052623 w 2597708"/>
              <a:gd name="connsiteY3" fmla="*/ 46452 h 493165"/>
              <a:gd name="connsiteX4" fmla="*/ 1360967 w 2597708"/>
              <a:gd name="connsiteY4" fmla="*/ 184676 h 493165"/>
              <a:gd name="connsiteX5" fmla="*/ 1881962 w 2597708"/>
              <a:gd name="connsiteY5" fmla="*/ 450490 h 493165"/>
              <a:gd name="connsiteX6" fmla="*/ 2296633 w 2597708"/>
              <a:gd name="connsiteY6" fmla="*/ 482387 h 493165"/>
              <a:gd name="connsiteX7" fmla="*/ 2597708 w 2597708"/>
              <a:gd name="connsiteY7" fmla="*/ 344164 h 493165"/>
              <a:gd name="connsiteX0" fmla="*/ 0 w 2597708"/>
              <a:gd name="connsiteY0" fmla="*/ 184450 h 503572"/>
              <a:gd name="connsiteX1" fmla="*/ 355413 w 2597708"/>
              <a:gd name="connsiteY1" fmla="*/ 14329 h 503572"/>
              <a:gd name="connsiteX2" fmla="*/ 647031 w 2597708"/>
              <a:gd name="connsiteY2" fmla="*/ 14329 h 503572"/>
              <a:gd name="connsiteX3" fmla="*/ 1052623 w 2597708"/>
              <a:gd name="connsiteY3" fmla="*/ 56859 h 503572"/>
              <a:gd name="connsiteX4" fmla="*/ 1360967 w 2597708"/>
              <a:gd name="connsiteY4" fmla="*/ 195083 h 503572"/>
              <a:gd name="connsiteX5" fmla="*/ 1881962 w 2597708"/>
              <a:gd name="connsiteY5" fmla="*/ 460897 h 503572"/>
              <a:gd name="connsiteX6" fmla="*/ 2296633 w 2597708"/>
              <a:gd name="connsiteY6" fmla="*/ 492794 h 503572"/>
              <a:gd name="connsiteX7" fmla="*/ 2597708 w 2597708"/>
              <a:gd name="connsiteY7" fmla="*/ 354571 h 503572"/>
              <a:gd name="connsiteX0" fmla="*/ 0 w 2620404"/>
              <a:gd name="connsiteY0" fmla="*/ 3151 h 492394"/>
              <a:gd name="connsiteX1" fmla="*/ 378109 w 2620404"/>
              <a:gd name="connsiteY1" fmla="*/ 3151 h 492394"/>
              <a:gd name="connsiteX2" fmla="*/ 669727 w 2620404"/>
              <a:gd name="connsiteY2" fmla="*/ 3151 h 492394"/>
              <a:gd name="connsiteX3" fmla="*/ 1075319 w 2620404"/>
              <a:gd name="connsiteY3" fmla="*/ 45681 h 492394"/>
              <a:gd name="connsiteX4" fmla="*/ 1383663 w 2620404"/>
              <a:gd name="connsiteY4" fmla="*/ 183905 h 492394"/>
              <a:gd name="connsiteX5" fmla="*/ 1904658 w 2620404"/>
              <a:gd name="connsiteY5" fmla="*/ 449719 h 492394"/>
              <a:gd name="connsiteX6" fmla="*/ 2319329 w 2620404"/>
              <a:gd name="connsiteY6" fmla="*/ 481616 h 492394"/>
              <a:gd name="connsiteX7" fmla="*/ 2620404 w 2620404"/>
              <a:gd name="connsiteY7" fmla="*/ 343393 h 49239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0 h 616834"/>
              <a:gd name="connsiteX1" fmla="*/ 378109 w 2620404"/>
              <a:gd name="connsiteY1" fmla="*/ 127591 h 616834"/>
              <a:gd name="connsiteX2" fmla="*/ 669727 w 2620404"/>
              <a:gd name="connsiteY2" fmla="*/ 127591 h 616834"/>
              <a:gd name="connsiteX3" fmla="*/ 1075319 w 2620404"/>
              <a:gd name="connsiteY3" fmla="*/ 170121 h 616834"/>
              <a:gd name="connsiteX4" fmla="*/ 1383663 w 2620404"/>
              <a:gd name="connsiteY4" fmla="*/ 308345 h 616834"/>
              <a:gd name="connsiteX5" fmla="*/ 1904658 w 2620404"/>
              <a:gd name="connsiteY5" fmla="*/ 574159 h 616834"/>
              <a:gd name="connsiteX6" fmla="*/ 2319329 w 2620404"/>
              <a:gd name="connsiteY6" fmla="*/ 606056 h 616834"/>
              <a:gd name="connsiteX7" fmla="*/ 2620404 w 2620404"/>
              <a:gd name="connsiteY7" fmla="*/ 467833 h 616834"/>
              <a:gd name="connsiteX0" fmla="*/ 0 w 2620404"/>
              <a:gd name="connsiteY0" fmla="*/ 2658 h 619492"/>
              <a:gd name="connsiteX1" fmla="*/ 432578 w 2620404"/>
              <a:gd name="connsiteY1" fmla="*/ 13291 h 619492"/>
              <a:gd name="connsiteX2" fmla="*/ 669727 w 2620404"/>
              <a:gd name="connsiteY2" fmla="*/ 130249 h 619492"/>
              <a:gd name="connsiteX3" fmla="*/ 1075319 w 2620404"/>
              <a:gd name="connsiteY3" fmla="*/ 172779 h 619492"/>
              <a:gd name="connsiteX4" fmla="*/ 1383663 w 2620404"/>
              <a:gd name="connsiteY4" fmla="*/ 311003 h 619492"/>
              <a:gd name="connsiteX5" fmla="*/ 1904658 w 2620404"/>
              <a:gd name="connsiteY5" fmla="*/ 576817 h 619492"/>
              <a:gd name="connsiteX6" fmla="*/ 2319329 w 2620404"/>
              <a:gd name="connsiteY6" fmla="*/ 608714 h 619492"/>
              <a:gd name="connsiteX7" fmla="*/ 2620404 w 2620404"/>
              <a:gd name="connsiteY7" fmla="*/ 470491 h 619492"/>
              <a:gd name="connsiteX0" fmla="*/ 0 w 2620404"/>
              <a:gd name="connsiteY0" fmla="*/ 78931 h 695765"/>
              <a:gd name="connsiteX1" fmla="*/ 432578 w 2620404"/>
              <a:gd name="connsiteY1" fmla="*/ 89564 h 695765"/>
              <a:gd name="connsiteX2" fmla="*/ 833135 w 2620404"/>
              <a:gd name="connsiteY2" fmla="*/ 4503 h 695765"/>
              <a:gd name="connsiteX3" fmla="*/ 1075319 w 2620404"/>
              <a:gd name="connsiteY3" fmla="*/ 249052 h 695765"/>
              <a:gd name="connsiteX4" fmla="*/ 1383663 w 2620404"/>
              <a:gd name="connsiteY4" fmla="*/ 387276 h 695765"/>
              <a:gd name="connsiteX5" fmla="*/ 1904658 w 2620404"/>
              <a:gd name="connsiteY5" fmla="*/ 653090 h 695765"/>
              <a:gd name="connsiteX6" fmla="*/ 2319329 w 2620404"/>
              <a:gd name="connsiteY6" fmla="*/ 684987 h 695765"/>
              <a:gd name="connsiteX7" fmla="*/ 2620404 w 2620404"/>
              <a:gd name="connsiteY7" fmla="*/ 546764 h 695765"/>
              <a:gd name="connsiteX0" fmla="*/ 0 w 2620404"/>
              <a:gd name="connsiteY0" fmla="*/ 74460 h 691294"/>
              <a:gd name="connsiteX1" fmla="*/ 432578 w 2620404"/>
              <a:gd name="connsiteY1" fmla="*/ 85093 h 691294"/>
              <a:gd name="connsiteX2" fmla="*/ 833135 w 2620404"/>
              <a:gd name="connsiteY2" fmla="*/ 32 h 691294"/>
              <a:gd name="connsiteX3" fmla="*/ 1175180 w 2620404"/>
              <a:gd name="connsiteY3" fmla="*/ 95725 h 691294"/>
              <a:gd name="connsiteX4" fmla="*/ 1383663 w 2620404"/>
              <a:gd name="connsiteY4" fmla="*/ 382805 h 691294"/>
              <a:gd name="connsiteX5" fmla="*/ 1904658 w 2620404"/>
              <a:gd name="connsiteY5" fmla="*/ 648619 h 691294"/>
              <a:gd name="connsiteX6" fmla="*/ 2319329 w 2620404"/>
              <a:gd name="connsiteY6" fmla="*/ 680516 h 691294"/>
              <a:gd name="connsiteX7" fmla="*/ 2620404 w 2620404"/>
              <a:gd name="connsiteY7" fmla="*/ 542293 h 691294"/>
              <a:gd name="connsiteX0" fmla="*/ 0 w 2620404"/>
              <a:gd name="connsiteY0" fmla="*/ 86217 h 703051"/>
              <a:gd name="connsiteX1" fmla="*/ 432578 w 2620404"/>
              <a:gd name="connsiteY1" fmla="*/ 96850 h 703051"/>
              <a:gd name="connsiteX2" fmla="*/ 833135 w 2620404"/>
              <a:gd name="connsiteY2" fmla="*/ 11789 h 703051"/>
              <a:gd name="connsiteX3" fmla="*/ 1383663 w 2620404"/>
              <a:gd name="connsiteY3" fmla="*/ 394562 h 703051"/>
              <a:gd name="connsiteX4" fmla="*/ 1904658 w 2620404"/>
              <a:gd name="connsiteY4" fmla="*/ 660376 h 703051"/>
              <a:gd name="connsiteX5" fmla="*/ 2319329 w 2620404"/>
              <a:gd name="connsiteY5" fmla="*/ 692273 h 703051"/>
              <a:gd name="connsiteX6" fmla="*/ 2620404 w 2620404"/>
              <a:gd name="connsiteY6" fmla="*/ 554050 h 703051"/>
              <a:gd name="connsiteX0" fmla="*/ 0 w 2620404"/>
              <a:gd name="connsiteY0" fmla="*/ 90022 h 704384"/>
              <a:gd name="connsiteX1" fmla="*/ 432578 w 2620404"/>
              <a:gd name="connsiteY1" fmla="*/ 100655 h 704384"/>
              <a:gd name="connsiteX2" fmla="*/ 833135 w 2620404"/>
              <a:gd name="connsiteY2" fmla="*/ 15594 h 704384"/>
              <a:gd name="connsiteX3" fmla="*/ 1265646 w 2620404"/>
              <a:gd name="connsiteY3" fmla="*/ 462162 h 704384"/>
              <a:gd name="connsiteX4" fmla="*/ 1904658 w 2620404"/>
              <a:gd name="connsiteY4" fmla="*/ 664181 h 704384"/>
              <a:gd name="connsiteX5" fmla="*/ 2319329 w 2620404"/>
              <a:gd name="connsiteY5" fmla="*/ 696078 h 704384"/>
              <a:gd name="connsiteX6" fmla="*/ 2620404 w 2620404"/>
              <a:gd name="connsiteY6" fmla="*/ 557855 h 704384"/>
              <a:gd name="connsiteX0" fmla="*/ 0 w 2620404"/>
              <a:gd name="connsiteY0" fmla="*/ 131177 h 745539"/>
              <a:gd name="connsiteX1" fmla="*/ 437118 w 2620404"/>
              <a:gd name="connsiteY1" fmla="*/ 14219 h 745539"/>
              <a:gd name="connsiteX2" fmla="*/ 833135 w 2620404"/>
              <a:gd name="connsiteY2" fmla="*/ 56749 h 745539"/>
              <a:gd name="connsiteX3" fmla="*/ 1265646 w 2620404"/>
              <a:gd name="connsiteY3" fmla="*/ 503317 h 745539"/>
              <a:gd name="connsiteX4" fmla="*/ 1904658 w 2620404"/>
              <a:gd name="connsiteY4" fmla="*/ 705336 h 745539"/>
              <a:gd name="connsiteX5" fmla="*/ 2319329 w 2620404"/>
              <a:gd name="connsiteY5" fmla="*/ 737233 h 745539"/>
              <a:gd name="connsiteX6" fmla="*/ 2620404 w 2620404"/>
              <a:gd name="connsiteY6" fmla="*/ 599010 h 745539"/>
              <a:gd name="connsiteX0" fmla="*/ 0 w 2620404"/>
              <a:gd name="connsiteY0" fmla="*/ 6662 h 737982"/>
              <a:gd name="connsiteX1" fmla="*/ 437118 w 2620404"/>
              <a:gd name="connsiteY1" fmla="*/ 6662 h 737982"/>
              <a:gd name="connsiteX2" fmla="*/ 833135 w 2620404"/>
              <a:gd name="connsiteY2" fmla="*/ 49192 h 737982"/>
              <a:gd name="connsiteX3" fmla="*/ 1265646 w 2620404"/>
              <a:gd name="connsiteY3" fmla="*/ 495760 h 737982"/>
              <a:gd name="connsiteX4" fmla="*/ 1904658 w 2620404"/>
              <a:gd name="connsiteY4" fmla="*/ 697779 h 737982"/>
              <a:gd name="connsiteX5" fmla="*/ 2319329 w 2620404"/>
              <a:gd name="connsiteY5" fmla="*/ 729676 h 737982"/>
              <a:gd name="connsiteX6" fmla="*/ 2620404 w 2620404"/>
              <a:gd name="connsiteY6" fmla="*/ 591453 h 737982"/>
              <a:gd name="connsiteX0" fmla="*/ 0 w 2620404"/>
              <a:gd name="connsiteY0" fmla="*/ 43224 h 774544"/>
              <a:gd name="connsiteX1" fmla="*/ 446196 w 2620404"/>
              <a:gd name="connsiteY1" fmla="*/ 693 h 774544"/>
              <a:gd name="connsiteX2" fmla="*/ 833135 w 2620404"/>
              <a:gd name="connsiteY2" fmla="*/ 85754 h 774544"/>
              <a:gd name="connsiteX3" fmla="*/ 1265646 w 2620404"/>
              <a:gd name="connsiteY3" fmla="*/ 532322 h 774544"/>
              <a:gd name="connsiteX4" fmla="*/ 1904658 w 2620404"/>
              <a:gd name="connsiteY4" fmla="*/ 734341 h 774544"/>
              <a:gd name="connsiteX5" fmla="*/ 2319329 w 2620404"/>
              <a:gd name="connsiteY5" fmla="*/ 766238 h 774544"/>
              <a:gd name="connsiteX6" fmla="*/ 2620404 w 2620404"/>
              <a:gd name="connsiteY6" fmla="*/ 628015 h 774544"/>
              <a:gd name="connsiteX0" fmla="*/ 0 w 2620404"/>
              <a:gd name="connsiteY0" fmla="*/ 43224 h 766349"/>
              <a:gd name="connsiteX1" fmla="*/ 446196 w 2620404"/>
              <a:gd name="connsiteY1" fmla="*/ 693 h 766349"/>
              <a:gd name="connsiteX2" fmla="*/ 833135 w 2620404"/>
              <a:gd name="connsiteY2" fmla="*/ 85754 h 766349"/>
              <a:gd name="connsiteX3" fmla="*/ 1265646 w 2620404"/>
              <a:gd name="connsiteY3" fmla="*/ 532322 h 766349"/>
              <a:gd name="connsiteX4" fmla="*/ 1913736 w 2620404"/>
              <a:gd name="connsiteY4" fmla="*/ 649280 h 766349"/>
              <a:gd name="connsiteX5" fmla="*/ 2319329 w 2620404"/>
              <a:gd name="connsiteY5" fmla="*/ 766238 h 766349"/>
              <a:gd name="connsiteX6" fmla="*/ 2620404 w 2620404"/>
              <a:gd name="connsiteY6" fmla="*/ 628015 h 766349"/>
              <a:gd name="connsiteX0" fmla="*/ 0 w 2620404"/>
              <a:gd name="connsiteY0" fmla="*/ 43224 h 658786"/>
              <a:gd name="connsiteX1" fmla="*/ 446196 w 2620404"/>
              <a:gd name="connsiteY1" fmla="*/ 693 h 658786"/>
              <a:gd name="connsiteX2" fmla="*/ 833135 w 2620404"/>
              <a:gd name="connsiteY2" fmla="*/ 85754 h 658786"/>
              <a:gd name="connsiteX3" fmla="*/ 1265646 w 2620404"/>
              <a:gd name="connsiteY3" fmla="*/ 532322 h 658786"/>
              <a:gd name="connsiteX4" fmla="*/ 1913736 w 2620404"/>
              <a:gd name="connsiteY4" fmla="*/ 649280 h 658786"/>
              <a:gd name="connsiteX5" fmla="*/ 2346564 w 2620404"/>
              <a:gd name="connsiteY5" fmla="*/ 649280 h 658786"/>
              <a:gd name="connsiteX6" fmla="*/ 2620404 w 2620404"/>
              <a:gd name="connsiteY6" fmla="*/ 628015 h 658786"/>
              <a:gd name="connsiteX0" fmla="*/ 0 w 2665795"/>
              <a:gd name="connsiteY0" fmla="*/ 43224 h 664571"/>
              <a:gd name="connsiteX1" fmla="*/ 446196 w 2665795"/>
              <a:gd name="connsiteY1" fmla="*/ 693 h 664571"/>
              <a:gd name="connsiteX2" fmla="*/ 833135 w 2665795"/>
              <a:gd name="connsiteY2" fmla="*/ 85754 h 664571"/>
              <a:gd name="connsiteX3" fmla="*/ 1265646 w 2665795"/>
              <a:gd name="connsiteY3" fmla="*/ 532322 h 664571"/>
              <a:gd name="connsiteX4" fmla="*/ 1913736 w 2665795"/>
              <a:gd name="connsiteY4" fmla="*/ 649280 h 664571"/>
              <a:gd name="connsiteX5" fmla="*/ 2346564 w 2665795"/>
              <a:gd name="connsiteY5" fmla="*/ 649280 h 664571"/>
              <a:gd name="connsiteX6" fmla="*/ 2665795 w 2665795"/>
              <a:gd name="connsiteY6" fmla="*/ 521690 h 664571"/>
              <a:gd name="connsiteX0" fmla="*/ 0 w 2706647"/>
              <a:gd name="connsiteY0" fmla="*/ 43224 h 668096"/>
              <a:gd name="connsiteX1" fmla="*/ 446196 w 2706647"/>
              <a:gd name="connsiteY1" fmla="*/ 693 h 668096"/>
              <a:gd name="connsiteX2" fmla="*/ 833135 w 2706647"/>
              <a:gd name="connsiteY2" fmla="*/ 85754 h 668096"/>
              <a:gd name="connsiteX3" fmla="*/ 1265646 w 2706647"/>
              <a:gd name="connsiteY3" fmla="*/ 532322 h 668096"/>
              <a:gd name="connsiteX4" fmla="*/ 1913736 w 2706647"/>
              <a:gd name="connsiteY4" fmla="*/ 649280 h 668096"/>
              <a:gd name="connsiteX5" fmla="*/ 2346564 w 2706647"/>
              <a:gd name="connsiteY5" fmla="*/ 649280 h 668096"/>
              <a:gd name="connsiteX6" fmla="*/ 2706647 w 2706647"/>
              <a:gd name="connsiteY6" fmla="*/ 468527 h 668096"/>
              <a:gd name="connsiteX0" fmla="*/ 0 w 2706647"/>
              <a:gd name="connsiteY0" fmla="*/ 43224 h 662062"/>
              <a:gd name="connsiteX1" fmla="*/ 446196 w 2706647"/>
              <a:gd name="connsiteY1" fmla="*/ 693 h 662062"/>
              <a:gd name="connsiteX2" fmla="*/ 833135 w 2706647"/>
              <a:gd name="connsiteY2" fmla="*/ 85754 h 662062"/>
              <a:gd name="connsiteX3" fmla="*/ 1265646 w 2706647"/>
              <a:gd name="connsiteY3" fmla="*/ 532322 h 662062"/>
              <a:gd name="connsiteX4" fmla="*/ 1913736 w 2706647"/>
              <a:gd name="connsiteY4" fmla="*/ 649280 h 662062"/>
              <a:gd name="connsiteX5" fmla="*/ 2382877 w 2706647"/>
              <a:gd name="connsiteY5" fmla="*/ 638648 h 662062"/>
              <a:gd name="connsiteX6" fmla="*/ 2706647 w 2706647"/>
              <a:gd name="connsiteY6" fmla="*/ 468527 h 662062"/>
              <a:gd name="connsiteX0" fmla="*/ 0 w 2720264"/>
              <a:gd name="connsiteY0" fmla="*/ 43224 h 659323"/>
              <a:gd name="connsiteX1" fmla="*/ 446196 w 2720264"/>
              <a:gd name="connsiteY1" fmla="*/ 693 h 659323"/>
              <a:gd name="connsiteX2" fmla="*/ 833135 w 2720264"/>
              <a:gd name="connsiteY2" fmla="*/ 85754 h 659323"/>
              <a:gd name="connsiteX3" fmla="*/ 1265646 w 2720264"/>
              <a:gd name="connsiteY3" fmla="*/ 532322 h 659323"/>
              <a:gd name="connsiteX4" fmla="*/ 1913736 w 2720264"/>
              <a:gd name="connsiteY4" fmla="*/ 649280 h 659323"/>
              <a:gd name="connsiteX5" fmla="*/ 2382877 w 2720264"/>
              <a:gd name="connsiteY5" fmla="*/ 638648 h 659323"/>
              <a:gd name="connsiteX6" fmla="*/ 2720264 w 2720264"/>
              <a:gd name="connsiteY6" fmla="*/ 521690 h 659323"/>
              <a:gd name="connsiteX0" fmla="*/ 0 w 2720264"/>
              <a:gd name="connsiteY0" fmla="*/ 43224 h 664571"/>
              <a:gd name="connsiteX1" fmla="*/ 446196 w 2720264"/>
              <a:gd name="connsiteY1" fmla="*/ 693 h 664571"/>
              <a:gd name="connsiteX2" fmla="*/ 833135 w 2720264"/>
              <a:gd name="connsiteY2" fmla="*/ 85754 h 664571"/>
              <a:gd name="connsiteX3" fmla="*/ 1265646 w 2720264"/>
              <a:gd name="connsiteY3" fmla="*/ 532322 h 664571"/>
              <a:gd name="connsiteX4" fmla="*/ 1913736 w 2720264"/>
              <a:gd name="connsiteY4" fmla="*/ 649280 h 664571"/>
              <a:gd name="connsiteX5" fmla="*/ 2351103 w 2720264"/>
              <a:gd name="connsiteY5" fmla="*/ 649281 h 664571"/>
              <a:gd name="connsiteX6" fmla="*/ 2720264 w 2720264"/>
              <a:gd name="connsiteY6" fmla="*/ 521690 h 664571"/>
              <a:gd name="connsiteX0" fmla="*/ 0 w 2683951"/>
              <a:gd name="connsiteY0" fmla="*/ 43224 h 664571"/>
              <a:gd name="connsiteX1" fmla="*/ 446196 w 2683951"/>
              <a:gd name="connsiteY1" fmla="*/ 693 h 664571"/>
              <a:gd name="connsiteX2" fmla="*/ 833135 w 2683951"/>
              <a:gd name="connsiteY2" fmla="*/ 85754 h 664571"/>
              <a:gd name="connsiteX3" fmla="*/ 1265646 w 2683951"/>
              <a:gd name="connsiteY3" fmla="*/ 532322 h 664571"/>
              <a:gd name="connsiteX4" fmla="*/ 1913736 w 2683951"/>
              <a:gd name="connsiteY4" fmla="*/ 649280 h 664571"/>
              <a:gd name="connsiteX5" fmla="*/ 2351103 w 2683951"/>
              <a:gd name="connsiteY5" fmla="*/ 649281 h 664571"/>
              <a:gd name="connsiteX6" fmla="*/ 2683951 w 2683951"/>
              <a:gd name="connsiteY6" fmla="*/ 521690 h 664571"/>
              <a:gd name="connsiteX0" fmla="*/ 0 w 2643099"/>
              <a:gd name="connsiteY0" fmla="*/ 43224 h 663900"/>
              <a:gd name="connsiteX1" fmla="*/ 446196 w 2643099"/>
              <a:gd name="connsiteY1" fmla="*/ 693 h 663900"/>
              <a:gd name="connsiteX2" fmla="*/ 833135 w 2643099"/>
              <a:gd name="connsiteY2" fmla="*/ 85754 h 663900"/>
              <a:gd name="connsiteX3" fmla="*/ 1265646 w 2643099"/>
              <a:gd name="connsiteY3" fmla="*/ 532322 h 663900"/>
              <a:gd name="connsiteX4" fmla="*/ 1913736 w 2643099"/>
              <a:gd name="connsiteY4" fmla="*/ 649280 h 663900"/>
              <a:gd name="connsiteX5" fmla="*/ 2351103 w 2643099"/>
              <a:gd name="connsiteY5" fmla="*/ 649281 h 663900"/>
              <a:gd name="connsiteX6" fmla="*/ 2643099 w 2643099"/>
              <a:gd name="connsiteY6" fmla="*/ 532322 h 663900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38560"/>
              <a:gd name="connsiteY0" fmla="*/ 43224 h 662604"/>
              <a:gd name="connsiteX1" fmla="*/ 446196 w 2638560"/>
              <a:gd name="connsiteY1" fmla="*/ 693 h 662604"/>
              <a:gd name="connsiteX2" fmla="*/ 833135 w 2638560"/>
              <a:gd name="connsiteY2" fmla="*/ 85754 h 662604"/>
              <a:gd name="connsiteX3" fmla="*/ 1265646 w 2638560"/>
              <a:gd name="connsiteY3" fmla="*/ 532322 h 662604"/>
              <a:gd name="connsiteX4" fmla="*/ 1913736 w 2638560"/>
              <a:gd name="connsiteY4" fmla="*/ 649280 h 662604"/>
              <a:gd name="connsiteX5" fmla="*/ 2351103 w 2638560"/>
              <a:gd name="connsiteY5" fmla="*/ 649281 h 662604"/>
              <a:gd name="connsiteX6" fmla="*/ 2638560 w 2638560"/>
              <a:gd name="connsiteY6" fmla="*/ 553587 h 662604"/>
              <a:gd name="connsiteX0" fmla="*/ 0 w 2661256"/>
              <a:gd name="connsiteY0" fmla="*/ 43224 h 663900"/>
              <a:gd name="connsiteX1" fmla="*/ 446196 w 2661256"/>
              <a:gd name="connsiteY1" fmla="*/ 693 h 663900"/>
              <a:gd name="connsiteX2" fmla="*/ 833135 w 2661256"/>
              <a:gd name="connsiteY2" fmla="*/ 85754 h 663900"/>
              <a:gd name="connsiteX3" fmla="*/ 1265646 w 2661256"/>
              <a:gd name="connsiteY3" fmla="*/ 532322 h 663900"/>
              <a:gd name="connsiteX4" fmla="*/ 1913736 w 2661256"/>
              <a:gd name="connsiteY4" fmla="*/ 649280 h 663900"/>
              <a:gd name="connsiteX5" fmla="*/ 2351103 w 2661256"/>
              <a:gd name="connsiteY5" fmla="*/ 649281 h 663900"/>
              <a:gd name="connsiteX6" fmla="*/ 2661256 w 2661256"/>
              <a:gd name="connsiteY6" fmla="*/ 532322 h 663900"/>
              <a:gd name="connsiteX0" fmla="*/ 0 w 2661256"/>
              <a:gd name="connsiteY0" fmla="*/ 43224 h 659251"/>
              <a:gd name="connsiteX1" fmla="*/ 446196 w 2661256"/>
              <a:gd name="connsiteY1" fmla="*/ 693 h 659251"/>
              <a:gd name="connsiteX2" fmla="*/ 833135 w 2661256"/>
              <a:gd name="connsiteY2" fmla="*/ 85754 h 659251"/>
              <a:gd name="connsiteX3" fmla="*/ 1265646 w 2661256"/>
              <a:gd name="connsiteY3" fmla="*/ 532322 h 659251"/>
              <a:gd name="connsiteX4" fmla="*/ 1609054 w 2661256"/>
              <a:gd name="connsiteY4" fmla="*/ 617360 h 659251"/>
              <a:gd name="connsiteX5" fmla="*/ 1913736 w 2661256"/>
              <a:gd name="connsiteY5" fmla="*/ 649280 h 659251"/>
              <a:gd name="connsiteX6" fmla="*/ 2351103 w 2661256"/>
              <a:gd name="connsiteY6" fmla="*/ 649281 h 659251"/>
              <a:gd name="connsiteX7" fmla="*/ 2661256 w 2661256"/>
              <a:gd name="connsiteY7" fmla="*/ 532322 h 659251"/>
              <a:gd name="connsiteX0" fmla="*/ 0 w 2661256"/>
              <a:gd name="connsiteY0" fmla="*/ 43224 h 666705"/>
              <a:gd name="connsiteX1" fmla="*/ 446196 w 2661256"/>
              <a:gd name="connsiteY1" fmla="*/ 693 h 666705"/>
              <a:gd name="connsiteX2" fmla="*/ 833135 w 2661256"/>
              <a:gd name="connsiteY2" fmla="*/ 85754 h 666705"/>
              <a:gd name="connsiteX3" fmla="*/ 1265646 w 2661256"/>
              <a:gd name="connsiteY3" fmla="*/ 532322 h 666705"/>
              <a:gd name="connsiteX4" fmla="*/ 1595436 w 2661256"/>
              <a:gd name="connsiteY4" fmla="*/ 659890 h 666705"/>
              <a:gd name="connsiteX5" fmla="*/ 1913736 w 2661256"/>
              <a:gd name="connsiteY5" fmla="*/ 649280 h 666705"/>
              <a:gd name="connsiteX6" fmla="*/ 2351103 w 2661256"/>
              <a:gd name="connsiteY6" fmla="*/ 649281 h 666705"/>
              <a:gd name="connsiteX7" fmla="*/ 2661256 w 2661256"/>
              <a:gd name="connsiteY7" fmla="*/ 532322 h 666705"/>
              <a:gd name="connsiteX0" fmla="*/ 0 w 2661256"/>
              <a:gd name="connsiteY0" fmla="*/ 53743 h 677224"/>
              <a:gd name="connsiteX1" fmla="*/ 514283 w 2661256"/>
              <a:gd name="connsiteY1" fmla="*/ 579 h 677224"/>
              <a:gd name="connsiteX2" fmla="*/ 833135 w 2661256"/>
              <a:gd name="connsiteY2" fmla="*/ 96273 h 677224"/>
              <a:gd name="connsiteX3" fmla="*/ 1265646 w 2661256"/>
              <a:gd name="connsiteY3" fmla="*/ 542841 h 677224"/>
              <a:gd name="connsiteX4" fmla="*/ 1595436 w 2661256"/>
              <a:gd name="connsiteY4" fmla="*/ 670409 h 677224"/>
              <a:gd name="connsiteX5" fmla="*/ 1913736 w 2661256"/>
              <a:gd name="connsiteY5" fmla="*/ 659799 h 677224"/>
              <a:gd name="connsiteX6" fmla="*/ 2351103 w 2661256"/>
              <a:gd name="connsiteY6" fmla="*/ 659800 h 677224"/>
              <a:gd name="connsiteX7" fmla="*/ 2661256 w 2661256"/>
              <a:gd name="connsiteY7" fmla="*/ 542841 h 67722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61256"/>
              <a:gd name="connsiteY0" fmla="*/ 56573 h 680054"/>
              <a:gd name="connsiteX1" fmla="*/ 274553 w 2661256"/>
              <a:gd name="connsiteY1" fmla="*/ 24654 h 680054"/>
              <a:gd name="connsiteX2" fmla="*/ 514283 w 2661256"/>
              <a:gd name="connsiteY2" fmla="*/ 3409 h 680054"/>
              <a:gd name="connsiteX3" fmla="*/ 833135 w 2661256"/>
              <a:gd name="connsiteY3" fmla="*/ 99103 h 680054"/>
              <a:gd name="connsiteX4" fmla="*/ 1265646 w 2661256"/>
              <a:gd name="connsiteY4" fmla="*/ 545671 h 680054"/>
              <a:gd name="connsiteX5" fmla="*/ 1595436 w 2661256"/>
              <a:gd name="connsiteY5" fmla="*/ 673239 h 680054"/>
              <a:gd name="connsiteX6" fmla="*/ 1913736 w 2661256"/>
              <a:gd name="connsiteY6" fmla="*/ 662629 h 680054"/>
              <a:gd name="connsiteX7" fmla="*/ 2351103 w 2661256"/>
              <a:gd name="connsiteY7" fmla="*/ 662630 h 680054"/>
              <a:gd name="connsiteX8" fmla="*/ 2661256 w 2661256"/>
              <a:gd name="connsiteY8" fmla="*/ 545671 h 680054"/>
              <a:gd name="connsiteX0" fmla="*/ 0 w 2670334"/>
              <a:gd name="connsiteY0" fmla="*/ 56573 h 680054"/>
              <a:gd name="connsiteX1" fmla="*/ 274553 w 2670334"/>
              <a:gd name="connsiteY1" fmla="*/ 24654 h 680054"/>
              <a:gd name="connsiteX2" fmla="*/ 514283 w 2670334"/>
              <a:gd name="connsiteY2" fmla="*/ 3409 h 680054"/>
              <a:gd name="connsiteX3" fmla="*/ 833135 w 2670334"/>
              <a:gd name="connsiteY3" fmla="*/ 99103 h 680054"/>
              <a:gd name="connsiteX4" fmla="*/ 1265646 w 2670334"/>
              <a:gd name="connsiteY4" fmla="*/ 545671 h 680054"/>
              <a:gd name="connsiteX5" fmla="*/ 1595436 w 2670334"/>
              <a:gd name="connsiteY5" fmla="*/ 673239 h 680054"/>
              <a:gd name="connsiteX6" fmla="*/ 1913736 w 2670334"/>
              <a:gd name="connsiteY6" fmla="*/ 662629 h 680054"/>
              <a:gd name="connsiteX7" fmla="*/ 2351103 w 2670334"/>
              <a:gd name="connsiteY7" fmla="*/ 662630 h 680054"/>
              <a:gd name="connsiteX8" fmla="*/ 2670334 w 2670334"/>
              <a:gd name="connsiteY8" fmla="*/ 588201 h 680054"/>
              <a:gd name="connsiteX0" fmla="*/ 0 w 2629482"/>
              <a:gd name="connsiteY0" fmla="*/ 56573 h 680054"/>
              <a:gd name="connsiteX1" fmla="*/ 274553 w 2629482"/>
              <a:gd name="connsiteY1" fmla="*/ 24654 h 680054"/>
              <a:gd name="connsiteX2" fmla="*/ 514283 w 2629482"/>
              <a:gd name="connsiteY2" fmla="*/ 3409 h 680054"/>
              <a:gd name="connsiteX3" fmla="*/ 833135 w 2629482"/>
              <a:gd name="connsiteY3" fmla="*/ 99103 h 680054"/>
              <a:gd name="connsiteX4" fmla="*/ 1265646 w 2629482"/>
              <a:gd name="connsiteY4" fmla="*/ 545671 h 680054"/>
              <a:gd name="connsiteX5" fmla="*/ 1595436 w 2629482"/>
              <a:gd name="connsiteY5" fmla="*/ 673239 h 680054"/>
              <a:gd name="connsiteX6" fmla="*/ 1913736 w 2629482"/>
              <a:gd name="connsiteY6" fmla="*/ 662629 h 680054"/>
              <a:gd name="connsiteX7" fmla="*/ 2351103 w 2629482"/>
              <a:gd name="connsiteY7" fmla="*/ 662630 h 680054"/>
              <a:gd name="connsiteX8" fmla="*/ 2629482 w 2629482"/>
              <a:gd name="connsiteY8" fmla="*/ 609466 h 680054"/>
              <a:gd name="connsiteX0" fmla="*/ 0 w 2629482"/>
              <a:gd name="connsiteY0" fmla="*/ 53497 h 676978"/>
              <a:gd name="connsiteX1" fmla="*/ 283523 w 2629482"/>
              <a:gd name="connsiteY1" fmla="*/ 64108 h 676978"/>
              <a:gd name="connsiteX2" fmla="*/ 514283 w 2629482"/>
              <a:gd name="connsiteY2" fmla="*/ 333 h 676978"/>
              <a:gd name="connsiteX3" fmla="*/ 833135 w 2629482"/>
              <a:gd name="connsiteY3" fmla="*/ 96027 h 676978"/>
              <a:gd name="connsiteX4" fmla="*/ 1265646 w 2629482"/>
              <a:gd name="connsiteY4" fmla="*/ 542595 h 676978"/>
              <a:gd name="connsiteX5" fmla="*/ 1595436 w 2629482"/>
              <a:gd name="connsiteY5" fmla="*/ 670163 h 676978"/>
              <a:gd name="connsiteX6" fmla="*/ 1913736 w 2629482"/>
              <a:gd name="connsiteY6" fmla="*/ 659553 h 676978"/>
              <a:gd name="connsiteX7" fmla="*/ 2351103 w 2629482"/>
              <a:gd name="connsiteY7" fmla="*/ 659554 h 676978"/>
              <a:gd name="connsiteX8" fmla="*/ 2629482 w 2629482"/>
              <a:gd name="connsiteY8" fmla="*/ 606390 h 676978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14283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54372 h 677853"/>
              <a:gd name="connsiteX1" fmla="*/ 283523 w 2629482"/>
              <a:gd name="connsiteY1" fmla="*/ 43718 h 677853"/>
              <a:gd name="connsiteX2" fmla="*/ 545677 w 2629482"/>
              <a:gd name="connsiteY2" fmla="*/ 1208 h 677853"/>
              <a:gd name="connsiteX3" fmla="*/ 833135 w 2629482"/>
              <a:gd name="connsiteY3" fmla="*/ 96902 h 677853"/>
              <a:gd name="connsiteX4" fmla="*/ 1265646 w 2629482"/>
              <a:gd name="connsiteY4" fmla="*/ 543470 h 677853"/>
              <a:gd name="connsiteX5" fmla="*/ 1595436 w 2629482"/>
              <a:gd name="connsiteY5" fmla="*/ 671038 h 677853"/>
              <a:gd name="connsiteX6" fmla="*/ 1913736 w 2629482"/>
              <a:gd name="connsiteY6" fmla="*/ 660428 h 677853"/>
              <a:gd name="connsiteX7" fmla="*/ 2351103 w 2629482"/>
              <a:gd name="connsiteY7" fmla="*/ 660429 h 677853"/>
              <a:gd name="connsiteX8" fmla="*/ 2629482 w 2629482"/>
              <a:gd name="connsiteY8" fmla="*/ 607265 h 67785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4373 h 677854"/>
              <a:gd name="connsiteX1" fmla="*/ 28352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53382 h 676863"/>
              <a:gd name="connsiteX1" fmla="*/ 283523 w 2629482"/>
              <a:gd name="connsiteY1" fmla="*/ 42728 h 676863"/>
              <a:gd name="connsiteX2" fmla="*/ 545677 w 2629482"/>
              <a:gd name="connsiteY2" fmla="*/ 218 h 676863"/>
              <a:gd name="connsiteX3" fmla="*/ 833135 w 2629482"/>
              <a:gd name="connsiteY3" fmla="*/ 95912 h 676863"/>
              <a:gd name="connsiteX4" fmla="*/ 1265646 w 2629482"/>
              <a:gd name="connsiteY4" fmla="*/ 542480 h 676863"/>
              <a:gd name="connsiteX5" fmla="*/ 1595436 w 2629482"/>
              <a:gd name="connsiteY5" fmla="*/ 670048 h 676863"/>
              <a:gd name="connsiteX6" fmla="*/ 1913736 w 2629482"/>
              <a:gd name="connsiteY6" fmla="*/ 659438 h 676863"/>
              <a:gd name="connsiteX7" fmla="*/ 2351103 w 2629482"/>
              <a:gd name="connsiteY7" fmla="*/ 659439 h 676863"/>
              <a:gd name="connsiteX8" fmla="*/ 2629482 w 2629482"/>
              <a:gd name="connsiteY8" fmla="*/ 606275 h 676863"/>
              <a:gd name="connsiteX0" fmla="*/ 0 w 2629482"/>
              <a:gd name="connsiteY0" fmla="*/ 60791 h 684272"/>
              <a:gd name="connsiteX1" fmla="*/ 283523 w 2629482"/>
              <a:gd name="connsiteY1" fmla="*/ 50137 h 684272"/>
              <a:gd name="connsiteX2" fmla="*/ 545677 w 2629482"/>
              <a:gd name="connsiteY2" fmla="*/ 7627 h 684272"/>
              <a:gd name="connsiteX3" fmla="*/ 833135 w 2629482"/>
              <a:gd name="connsiteY3" fmla="*/ 103321 h 684272"/>
              <a:gd name="connsiteX4" fmla="*/ 1265646 w 2629482"/>
              <a:gd name="connsiteY4" fmla="*/ 549889 h 684272"/>
              <a:gd name="connsiteX5" fmla="*/ 1595436 w 2629482"/>
              <a:gd name="connsiteY5" fmla="*/ 677457 h 684272"/>
              <a:gd name="connsiteX6" fmla="*/ 1913736 w 2629482"/>
              <a:gd name="connsiteY6" fmla="*/ 666847 h 684272"/>
              <a:gd name="connsiteX7" fmla="*/ 2351103 w 2629482"/>
              <a:gd name="connsiteY7" fmla="*/ 666848 h 684272"/>
              <a:gd name="connsiteX8" fmla="*/ 2629482 w 2629482"/>
              <a:gd name="connsiteY8" fmla="*/ 613684 h 684272"/>
              <a:gd name="connsiteX0" fmla="*/ 0 w 2629482"/>
              <a:gd name="connsiteY0" fmla="*/ 78733 h 702214"/>
              <a:gd name="connsiteX1" fmla="*/ 283523 w 2629482"/>
              <a:gd name="connsiteY1" fmla="*/ 68079 h 702214"/>
              <a:gd name="connsiteX2" fmla="*/ 545677 w 2629482"/>
              <a:gd name="connsiteY2" fmla="*/ 25569 h 702214"/>
              <a:gd name="connsiteX3" fmla="*/ 833135 w 2629482"/>
              <a:gd name="connsiteY3" fmla="*/ 121263 h 702214"/>
              <a:gd name="connsiteX4" fmla="*/ 1265646 w 2629482"/>
              <a:gd name="connsiteY4" fmla="*/ 567831 h 702214"/>
              <a:gd name="connsiteX5" fmla="*/ 1595436 w 2629482"/>
              <a:gd name="connsiteY5" fmla="*/ 695399 h 702214"/>
              <a:gd name="connsiteX6" fmla="*/ 1913736 w 2629482"/>
              <a:gd name="connsiteY6" fmla="*/ 684789 h 702214"/>
              <a:gd name="connsiteX7" fmla="*/ 2351103 w 2629482"/>
              <a:gd name="connsiteY7" fmla="*/ 684790 h 702214"/>
              <a:gd name="connsiteX8" fmla="*/ 2629482 w 2629482"/>
              <a:gd name="connsiteY8" fmla="*/ 631626 h 702214"/>
              <a:gd name="connsiteX0" fmla="*/ 0 w 2629482"/>
              <a:gd name="connsiteY0" fmla="*/ 54373 h 677854"/>
              <a:gd name="connsiteX1" fmla="*/ 274553 w 2629482"/>
              <a:gd name="connsiteY1" fmla="*/ 43719 h 677854"/>
              <a:gd name="connsiteX2" fmla="*/ 545677 w 2629482"/>
              <a:gd name="connsiteY2" fmla="*/ 1209 h 677854"/>
              <a:gd name="connsiteX3" fmla="*/ 833135 w 2629482"/>
              <a:gd name="connsiteY3" fmla="*/ 96903 h 677854"/>
              <a:gd name="connsiteX4" fmla="*/ 1265646 w 2629482"/>
              <a:gd name="connsiteY4" fmla="*/ 543471 h 677854"/>
              <a:gd name="connsiteX5" fmla="*/ 1595436 w 2629482"/>
              <a:gd name="connsiteY5" fmla="*/ 671039 h 677854"/>
              <a:gd name="connsiteX6" fmla="*/ 1913736 w 2629482"/>
              <a:gd name="connsiteY6" fmla="*/ 660429 h 677854"/>
              <a:gd name="connsiteX7" fmla="*/ 2351103 w 2629482"/>
              <a:gd name="connsiteY7" fmla="*/ 660430 h 677854"/>
              <a:gd name="connsiteX8" fmla="*/ 2629482 w 2629482"/>
              <a:gd name="connsiteY8" fmla="*/ 607266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638371"/>
              <a:gd name="connsiteY0" fmla="*/ 54373 h 677854"/>
              <a:gd name="connsiteX1" fmla="*/ 274553 w 2638371"/>
              <a:gd name="connsiteY1" fmla="*/ 43719 h 677854"/>
              <a:gd name="connsiteX2" fmla="*/ 545677 w 2638371"/>
              <a:gd name="connsiteY2" fmla="*/ 1209 h 677854"/>
              <a:gd name="connsiteX3" fmla="*/ 833135 w 2638371"/>
              <a:gd name="connsiteY3" fmla="*/ 96903 h 677854"/>
              <a:gd name="connsiteX4" fmla="*/ 1265646 w 2638371"/>
              <a:gd name="connsiteY4" fmla="*/ 543471 h 677854"/>
              <a:gd name="connsiteX5" fmla="*/ 1595436 w 2638371"/>
              <a:gd name="connsiteY5" fmla="*/ 671039 h 677854"/>
              <a:gd name="connsiteX6" fmla="*/ 1913736 w 2638371"/>
              <a:gd name="connsiteY6" fmla="*/ 660429 h 677854"/>
              <a:gd name="connsiteX7" fmla="*/ 2351103 w 2638371"/>
              <a:gd name="connsiteY7" fmla="*/ 660430 h 677854"/>
              <a:gd name="connsiteX8" fmla="*/ 2638371 w 2638371"/>
              <a:gd name="connsiteY8" fmla="*/ 511573 h 677854"/>
              <a:gd name="connsiteX0" fmla="*/ 0 w 2363818"/>
              <a:gd name="connsiteY0" fmla="*/ 43719 h 677854"/>
              <a:gd name="connsiteX1" fmla="*/ 271124 w 2363818"/>
              <a:gd name="connsiteY1" fmla="*/ 1209 h 677854"/>
              <a:gd name="connsiteX2" fmla="*/ 558582 w 2363818"/>
              <a:gd name="connsiteY2" fmla="*/ 96903 h 677854"/>
              <a:gd name="connsiteX3" fmla="*/ 991093 w 2363818"/>
              <a:gd name="connsiteY3" fmla="*/ 543471 h 677854"/>
              <a:gd name="connsiteX4" fmla="*/ 1320883 w 2363818"/>
              <a:gd name="connsiteY4" fmla="*/ 671039 h 677854"/>
              <a:gd name="connsiteX5" fmla="*/ 1639183 w 2363818"/>
              <a:gd name="connsiteY5" fmla="*/ 660429 h 677854"/>
              <a:gd name="connsiteX6" fmla="*/ 2076550 w 2363818"/>
              <a:gd name="connsiteY6" fmla="*/ 660430 h 677854"/>
              <a:gd name="connsiteX7" fmla="*/ 2363818 w 2363818"/>
              <a:gd name="connsiteY7" fmla="*/ 511573 h 677854"/>
              <a:gd name="connsiteX0" fmla="*/ 0 w 2092694"/>
              <a:gd name="connsiteY0" fmla="*/ 0 h 676645"/>
              <a:gd name="connsiteX1" fmla="*/ 287458 w 2092694"/>
              <a:gd name="connsiteY1" fmla="*/ 95694 h 676645"/>
              <a:gd name="connsiteX2" fmla="*/ 719969 w 2092694"/>
              <a:gd name="connsiteY2" fmla="*/ 542262 h 676645"/>
              <a:gd name="connsiteX3" fmla="*/ 1049759 w 2092694"/>
              <a:gd name="connsiteY3" fmla="*/ 669830 h 676645"/>
              <a:gd name="connsiteX4" fmla="*/ 1368059 w 2092694"/>
              <a:gd name="connsiteY4" fmla="*/ 659220 h 676645"/>
              <a:gd name="connsiteX5" fmla="*/ 1805426 w 2092694"/>
              <a:gd name="connsiteY5" fmla="*/ 659221 h 676645"/>
              <a:gd name="connsiteX6" fmla="*/ 2092694 w 2092694"/>
              <a:gd name="connsiteY6" fmla="*/ 510364 h 676645"/>
              <a:gd name="connsiteX0" fmla="*/ 0 w 1805426"/>
              <a:gd name="connsiteY0" fmla="*/ 0 h 676645"/>
              <a:gd name="connsiteX1" fmla="*/ 287458 w 1805426"/>
              <a:gd name="connsiteY1" fmla="*/ 95694 h 676645"/>
              <a:gd name="connsiteX2" fmla="*/ 719969 w 1805426"/>
              <a:gd name="connsiteY2" fmla="*/ 542262 h 676645"/>
              <a:gd name="connsiteX3" fmla="*/ 1049759 w 1805426"/>
              <a:gd name="connsiteY3" fmla="*/ 669830 h 676645"/>
              <a:gd name="connsiteX4" fmla="*/ 1368059 w 1805426"/>
              <a:gd name="connsiteY4" fmla="*/ 659220 h 676645"/>
              <a:gd name="connsiteX5" fmla="*/ 1805426 w 1805426"/>
              <a:gd name="connsiteY5" fmla="*/ 659221 h 676645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3196"/>
              <a:gd name="connsiteY0" fmla="*/ 0 h 688352"/>
              <a:gd name="connsiteX1" fmla="*/ 287458 w 1363196"/>
              <a:gd name="connsiteY1" fmla="*/ 95694 h 688352"/>
              <a:gd name="connsiteX2" fmla="*/ 719969 w 1363196"/>
              <a:gd name="connsiteY2" fmla="*/ 542262 h 688352"/>
              <a:gd name="connsiteX3" fmla="*/ 1049759 w 1363196"/>
              <a:gd name="connsiteY3" fmla="*/ 669830 h 688352"/>
              <a:gd name="connsiteX4" fmla="*/ 1363196 w 1363196"/>
              <a:gd name="connsiteY4" fmla="*/ 686515 h 688352"/>
              <a:gd name="connsiteX0" fmla="*/ 0 w 1368059"/>
              <a:gd name="connsiteY0" fmla="*/ 0 h 676645"/>
              <a:gd name="connsiteX1" fmla="*/ 287458 w 1368059"/>
              <a:gd name="connsiteY1" fmla="*/ 95694 h 676645"/>
              <a:gd name="connsiteX2" fmla="*/ 719969 w 1368059"/>
              <a:gd name="connsiteY2" fmla="*/ 542262 h 676645"/>
              <a:gd name="connsiteX3" fmla="*/ 1049759 w 1368059"/>
              <a:gd name="connsiteY3" fmla="*/ 669830 h 676645"/>
              <a:gd name="connsiteX4" fmla="*/ 1368059 w 1368059"/>
              <a:gd name="connsiteY4" fmla="*/ 659220 h 676645"/>
              <a:gd name="connsiteX0" fmla="*/ 0 w 1368059"/>
              <a:gd name="connsiteY0" fmla="*/ 0 h 688353"/>
              <a:gd name="connsiteX1" fmla="*/ 287458 w 1368059"/>
              <a:gd name="connsiteY1" fmla="*/ 95694 h 688353"/>
              <a:gd name="connsiteX2" fmla="*/ 719969 w 1368059"/>
              <a:gd name="connsiteY2" fmla="*/ 542262 h 688353"/>
              <a:gd name="connsiteX3" fmla="*/ 1049759 w 1368059"/>
              <a:gd name="connsiteY3" fmla="*/ 669830 h 688353"/>
              <a:gd name="connsiteX4" fmla="*/ 1368059 w 1368059"/>
              <a:gd name="connsiteY4" fmla="*/ 686516 h 688353"/>
              <a:gd name="connsiteX0" fmla="*/ 0 w 1416692"/>
              <a:gd name="connsiteY0" fmla="*/ 138627 h 601922"/>
              <a:gd name="connsiteX1" fmla="*/ 336091 w 1416692"/>
              <a:gd name="connsiteY1" fmla="*/ 9263 h 601922"/>
              <a:gd name="connsiteX2" fmla="*/ 768602 w 1416692"/>
              <a:gd name="connsiteY2" fmla="*/ 455831 h 601922"/>
              <a:gd name="connsiteX3" fmla="*/ 1098392 w 1416692"/>
              <a:gd name="connsiteY3" fmla="*/ 583399 h 601922"/>
              <a:gd name="connsiteX4" fmla="*/ 1416692 w 1416692"/>
              <a:gd name="connsiteY4" fmla="*/ 600085 h 601922"/>
              <a:gd name="connsiteX0" fmla="*/ 0 w 1416692"/>
              <a:gd name="connsiteY0" fmla="*/ 111810 h 575105"/>
              <a:gd name="connsiteX1" fmla="*/ 428494 w 1416692"/>
              <a:gd name="connsiteY1" fmla="*/ 10578 h 575105"/>
              <a:gd name="connsiteX2" fmla="*/ 768602 w 1416692"/>
              <a:gd name="connsiteY2" fmla="*/ 429014 h 575105"/>
              <a:gd name="connsiteX3" fmla="*/ 1098392 w 1416692"/>
              <a:gd name="connsiteY3" fmla="*/ 556582 h 575105"/>
              <a:gd name="connsiteX4" fmla="*/ 1416692 w 1416692"/>
              <a:gd name="connsiteY4" fmla="*/ 573268 h 575105"/>
              <a:gd name="connsiteX0" fmla="*/ 0 w 1363196"/>
              <a:gd name="connsiteY0" fmla="*/ 0 h 688352"/>
              <a:gd name="connsiteX1" fmla="*/ 374998 w 1363196"/>
              <a:gd name="connsiteY1" fmla="*/ 123825 h 688352"/>
              <a:gd name="connsiteX2" fmla="*/ 715106 w 1363196"/>
              <a:gd name="connsiteY2" fmla="*/ 542261 h 688352"/>
              <a:gd name="connsiteX3" fmla="*/ 1044896 w 1363196"/>
              <a:gd name="connsiteY3" fmla="*/ 669829 h 688352"/>
              <a:gd name="connsiteX4" fmla="*/ 1363196 w 1363196"/>
              <a:gd name="connsiteY4" fmla="*/ 686515 h 688352"/>
              <a:gd name="connsiteX0" fmla="*/ 0 w 1363196"/>
              <a:gd name="connsiteY0" fmla="*/ 461 h 688813"/>
              <a:gd name="connsiteX1" fmla="*/ 374998 w 1363196"/>
              <a:gd name="connsiteY1" fmla="*/ 124286 h 688813"/>
              <a:gd name="connsiteX2" fmla="*/ 715106 w 1363196"/>
              <a:gd name="connsiteY2" fmla="*/ 542722 h 688813"/>
              <a:gd name="connsiteX3" fmla="*/ 1044896 w 1363196"/>
              <a:gd name="connsiteY3" fmla="*/ 670290 h 688813"/>
              <a:gd name="connsiteX4" fmla="*/ 1363196 w 1363196"/>
              <a:gd name="connsiteY4" fmla="*/ 686976 h 688813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461 h 799171"/>
              <a:gd name="connsiteX1" fmla="*/ 374998 w 1363196"/>
              <a:gd name="connsiteY1" fmla="*/ 124286 h 799171"/>
              <a:gd name="connsiteX2" fmla="*/ 715106 w 1363196"/>
              <a:gd name="connsiteY2" fmla="*/ 542722 h 799171"/>
              <a:gd name="connsiteX3" fmla="*/ 1010853 w 1363196"/>
              <a:gd name="connsiteY3" fmla="*/ 796885 h 799171"/>
              <a:gd name="connsiteX4" fmla="*/ 1363196 w 1363196"/>
              <a:gd name="connsiteY4" fmla="*/ 686976 h 799171"/>
              <a:gd name="connsiteX0" fmla="*/ 0 w 1363196"/>
              <a:gd name="connsiteY0" fmla="*/ 461 h 799806"/>
              <a:gd name="connsiteX1" fmla="*/ 374998 w 1363196"/>
              <a:gd name="connsiteY1" fmla="*/ 124286 h 799806"/>
              <a:gd name="connsiteX2" fmla="*/ 715106 w 1363196"/>
              <a:gd name="connsiteY2" fmla="*/ 542722 h 799806"/>
              <a:gd name="connsiteX3" fmla="*/ 1010853 w 1363196"/>
              <a:gd name="connsiteY3" fmla="*/ 796885 h 799806"/>
              <a:gd name="connsiteX4" fmla="*/ 1363196 w 1363196"/>
              <a:gd name="connsiteY4" fmla="*/ 686976 h 799806"/>
              <a:gd name="connsiteX0" fmla="*/ 0 w 1363196"/>
              <a:gd name="connsiteY0" fmla="*/ 541 h 798554"/>
              <a:gd name="connsiteX1" fmla="*/ 374998 w 1363196"/>
              <a:gd name="connsiteY1" fmla="*/ 124366 h 798554"/>
              <a:gd name="connsiteX2" fmla="*/ 608113 w 1363196"/>
              <a:gd name="connsiteY2" fmla="*/ 585001 h 798554"/>
              <a:gd name="connsiteX3" fmla="*/ 1010853 w 1363196"/>
              <a:gd name="connsiteY3" fmla="*/ 796965 h 798554"/>
              <a:gd name="connsiteX4" fmla="*/ 1363196 w 1363196"/>
              <a:gd name="connsiteY4" fmla="*/ 687056 h 798554"/>
              <a:gd name="connsiteX0" fmla="*/ 0 w 1363196"/>
              <a:gd name="connsiteY0" fmla="*/ 6594 h 804606"/>
              <a:gd name="connsiteX1" fmla="*/ 379862 w 1363196"/>
              <a:gd name="connsiteY1" fmla="*/ 74154 h 804606"/>
              <a:gd name="connsiteX2" fmla="*/ 608113 w 1363196"/>
              <a:gd name="connsiteY2" fmla="*/ 591054 h 804606"/>
              <a:gd name="connsiteX3" fmla="*/ 1010853 w 1363196"/>
              <a:gd name="connsiteY3" fmla="*/ 803018 h 804606"/>
              <a:gd name="connsiteX4" fmla="*/ 1363196 w 1363196"/>
              <a:gd name="connsiteY4" fmla="*/ 693109 h 804606"/>
              <a:gd name="connsiteX0" fmla="*/ 0 w 1363196"/>
              <a:gd name="connsiteY0" fmla="*/ 0 h 798012"/>
              <a:gd name="connsiteX1" fmla="*/ 379862 w 1363196"/>
              <a:gd name="connsiteY1" fmla="*/ 67560 h 798012"/>
              <a:gd name="connsiteX2" fmla="*/ 608113 w 1363196"/>
              <a:gd name="connsiteY2" fmla="*/ 584460 h 798012"/>
              <a:gd name="connsiteX3" fmla="*/ 1010853 w 1363196"/>
              <a:gd name="connsiteY3" fmla="*/ 796424 h 798012"/>
              <a:gd name="connsiteX4" fmla="*/ 1363196 w 1363196"/>
              <a:gd name="connsiteY4" fmla="*/ 686515 h 798012"/>
              <a:gd name="connsiteX0" fmla="*/ 0 w 1363196"/>
              <a:gd name="connsiteY0" fmla="*/ 0 h 825873"/>
              <a:gd name="connsiteX1" fmla="*/ 379862 w 1363196"/>
              <a:gd name="connsiteY1" fmla="*/ 67560 h 825873"/>
              <a:gd name="connsiteX2" fmla="*/ 608113 w 1363196"/>
              <a:gd name="connsiteY2" fmla="*/ 584460 h 825873"/>
              <a:gd name="connsiteX3" fmla="*/ 942767 w 1363196"/>
              <a:gd name="connsiteY3" fmla="*/ 824556 h 825873"/>
              <a:gd name="connsiteX4" fmla="*/ 1363196 w 1363196"/>
              <a:gd name="connsiteY4" fmla="*/ 686515 h 825873"/>
              <a:gd name="connsiteX0" fmla="*/ 0 w 1363196"/>
              <a:gd name="connsiteY0" fmla="*/ 0 h 843820"/>
              <a:gd name="connsiteX1" fmla="*/ 379862 w 1363196"/>
              <a:gd name="connsiteY1" fmla="*/ 67560 h 843820"/>
              <a:gd name="connsiteX2" fmla="*/ 608113 w 1363196"/>
              <a:gd name="connsiteY2" fmla="*/ 584460 h 843820"/>
              <a:gd name="connsiteX3" fmla="*/ 942767 w 1363196"/>
              <a:gd name="connsiteY3" fmla="*/ 824556 h 843820"/>
              <a:gd name="connsiteX4" fmla="*/ 1363196 w 1363196"/>
              <a:gd name="connsiteY4" fmla="*/ 686515 h 843820"/>
              <a:gd name="connsiteX0" fmla="*/ 0 w 1363196"/>
              <a:gd name="connsiteY0" fmla="*/ 0 h 864598"/>
              <a:gd name="connsiteX1" fmla="*/ 379862 w 1363196"/>
              <a:gd name="connsiteY1" fmla="*/ 67560 h 864598"/>
              <a:gd name="connsiteX2" fmla="*/ 608113 w 1363196"/>
              <a:gd name="connsiteY2" fmla="*/ 584460 h 864598"/>
              <a:gd name="connsiteX3" fmla="*/ 942767 w 1363196"/>
              <a:gd name="connsiteY3" fmla="*/ 824556 h 864598"/>
              <a:gd name="connsiteX4" fmla="*/ 1363196 w 1363196"/>
              <a:gd name="connsiteY4" fmla="*/ 686515 h 864598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86515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69215"/>
              <a:gd name="connsiteX1" fmla="*/ 379862 w 1363196"/>
              <a:gd name="connsiteY1" fmla="*/ 67560 h 869215"/>
              <a:gd name="connsiteX2" fmla="*/ 608113 w 1363196"/>
              <a:gd name="connsiteY2" fmla="*/ 584460 h 869215"/>
              <a:gd name="connsiteX3" fmla="*/ 942767 w 1363196"/>
              <a:gd name="connsiteY3" fmla="*/ 824556 h 869215"/>
              <a:gd name="connsiteX4" fmla="*/ 1363196 w 1363196"/>
              <a:gd name="connsiteY4" fmla="*/ 650657 h 869215"/>
              <a:gd name="connsiteX0" fmla="*/ 0 w 1363196"/>
              <a:gd name="connsiteY0" fmla="*/ 0 h 845726"/>
              <a:gd name="connsiteX1" fmla="*/ 379862 w 1363196"/>
              <a:gd name="connsiteY1" fmla="*/ 67560 h 845726"/>
              <a:gd name="connsiteX2" fmla="*/ 1146388 w 1363196"/>
              <a:gd name="connsiteY2" fmla="*/ 221057 h 845726"/>
              <a:gd name="connsiteX3" fmla="*/ 942767 w 1363196"/>
              <a:gd name="connsiteY3" fmla="*/ 824556 h 845726"/>
              <a:gd name="connsiteX4" fmla="*/ 1363196 w 1363196"/>
              <a:gd name="connsiteY4" fmla="*/ 650657 h 845726"/>
              <a:gd name="connsiteX0" fmla="*/ 0 w 1363196"/>
              <a:gd name="connsiteY0" fmla="*/ 0 h 1042606"/>
              <a:gd name="connsiteX1" fmla="*/ 379862 w 1363196"/>
              <a:gd name="connsiteY1" fmla="*/ 67560 h 1042606"/>
              <a:gd name="connsiteX2" fmla="*/ 1146388 w 1363196"/>
              <a:gd name="connsiteY2" fmla="*/ 221057 h 1042606"/>
              <a:gd name="connsiteX3" fmla="*/ 1191820 w 1363196"/>
              <a:gd name="connsiteY3" fmla="*/ 1026447 h 1042606"/>
              <a:gd name="connsiteX4" fmla="*/ 1363196 w 1363196"/>
              <a:gd name="connsiteY4" fmla="*/ 650657 h 1042606"/>
              <a:gd name="connsiteX0" fmla="*/ 0 w 1250857"/>
              <a:gd name="connsiteY0" fmla="*/ 0 h 2144651"/>
              <a:gd name="connsiteX1" fmla="*/ 379862 w 1250857"/>
              <a:gd name="connsiteY1" fmla="*/ 67560 h 2144651"/>
              <a:gd name="connsiteX2" fmla="*/ 1146388 w 1250857"/>
              <a:gd name="connsiteY2" fmla="*/ 221057 h 2144651"/>
              <a:gd name="connsiteX3" fmla="*/ 1191820 w 1250857"/>
              <a:gd name="connsiteY3" fmla="*/ 1026447 h 2144651"/>
              <a:gd name="connsiteX4" fmla="*/ 1183771 w 1250857"/>
              <a:gd name="connsiteY4" fmla="*/ 2144649 h 2144651"/>
              <a:gd name="connsiteX0" fmla="*/ 0 w 1215188"/>
              <a:gd name="connsiteY0" fmla="*/ 0 h 2144648"/>
              <a:gd name="connsiteX1" fmla="*/ 379862 w 1215188"/>
              <a:gd name="connsiteY1" fmla="*/ 67560 h 2144648"/>
              <a:gd name="connsiteX2" fmla="*/ 1146388 w 1215188"/>
              <a:gd name="connsiteY2" fmla="*/ 221057 h 2144648"/>
              <a:gd name="connsiteX3" fmla="*/ 1183771 w 1215188"/>
              <a:gd name="connsiteY3" fmla="*/ 2144649 h 2144648"/>
              <a:gd name="connsiteX0" fmla="*/ 0 w 1204083"/>
              <a:gd name="connsiteY0" fmla="*/ 0 h 1286614"/>
              <a:gd name="connsiteX1" fmla="*/ 379862 w 1204083"/>
              <a:gd name="connsiteY1" fmla="*/ 67560 h 1286614"/>
              <a:gd name="connsiteX2" fmla="*/ 1146388 w 1204083"/>
              <a:gd name="connsiteY2" fmla="*/ 221057 h 1286614"/>
              <a:gd name="connsiteX3" fmla="*/ 1154313 w 1204083"/>
              <a:gd name="connsiteY3" fmla="*/ 1286614 h 1286614"/>
              <a:gd name="connsiteX0" fmla="*/ 0 w 1244058"/>
              <a:gd name="connsiteY0" fmla="*/ 0 h 1286614"/>
              <a:gd name="connsiteX1" fmla="*/ 379862 w 1244058"/>
              <a:gd name="connsiteY1" fmla="*/ 67560 h 1286614"/>
              <a:gd name="connsiteX2" fmla="*/ 1146388 w 1244058"/>
              <a:gd name="connsiteY2" fmla="*/ 221057 h 1286614"/>
              <a:gd name="connsiteX3" fmla="*/ 1154313 w 1244058"/>
              <a:gd name="connsiteY3" fmla="*/ 1286614 h 1286614"/>
              <a:gd name="connsiteX0" fmla="*/ 0 w 1278141"/>
              <a:gd name="connsiteY0" fmla="*/ 0 h 1084722"/>
              <a:gd name="connsiteX1" fmla="*/ 379862 w 1278141"/>
              <a:gd name="connsiteY1" fmla="*/ 67560 h 1084722"/>
              <a:gd name="connsiteX2" fmla="*/ 1146388 w 1278141"/>
              <a:gd name="connsiteY2" fmla="*/ 221057 h 1084722"/>
              <a:gd name="connsiteX3" fmla="*/ 1207873 w 1278141"/>
              <a:gd name="connsiteY3" fmla="*/ 1084722 h 1084722"/>
              <a:gd name="connsiteX0" fmla="*/ 0 w 1207873"/>
              <a:gd name="connsiteY0" fmla="*/ 27786 h 1112508"/>
              <a:gd name="connsiteX1" fmla="*/ 379862 w 1207873"/>
              <a:gd name="connsiteY1" fmla="*/ 95346 h 1112508"/>
              <a:gd name="connsiteX2" fmla="*/ 1207873 w 1207873"/>
              <a:gd name="connsiteY2" fmla="*/ 1112508 h 1112508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0 w 1116822"/>
              <a:gd name="connsiteY0" fmla="*/ 0 h 2174934"/>
              <a:gd name="connsiteX1" fmla="*/ 288811 w 1116822"/>
              <a:gd name="connsiteY1" fmla="*/ 1157772 h 2174934"/>
              <a:gd name="connsiteX2" fmla="*/ 1116822 w 1116822"/>
              <a:gd name="connsiteY2" fmla="*/ 2174934 h 2174934"/>
              <a:gd name="connsiteX0" fmla="*/ 272129 w 564778"/>
              <a:gd name="connsiteY0" fmla="*/ 0 h 1161389"/>
              <a:gd name="connsiteX1" fmla="*/ 560940 w 564778"/>
              <a:gd name="connsiteY1" fmla="*/ 1157772 h 1161389"/>
              <a:gd name="connsiteX2" fmla="*/ 28534 w 564778"/>
              <a:gd name="connsiteY2" fmla="*/ 428578 h 1161389"/>
              <a:gd name="connsiteX0" fmla="*/ 289430 w 313843"/>
              <a:gd name="connsiteY0" fmla="*/ 0 h 1020625"/>
              <a:gd name="connsiteX1" fmla="*/ 280985 w 313843"/>
              <a:gd name="connsiteY1" fmla="*/ 1016449 h 1020625"/>
              <a:gd name="connsiteX2" fmla="*/ 45835 w 313843"/>
              <a:gd name="connsiteY2" fmla="*/ 428578 h 1020625"/>
              <a:gd name="connsiteX0" fmla="*/ 259970 w 282587"/>
              <a:gd name="connsiteY0" fmla="*/ 0 h 1017886"/>
              <a:gd name="connsiteX1" fmla="*/ 251525 w 282587"/>
              <a:gd name="connsiteY1" fmla="*/ 1016449 h 1017886"/>
              <a:gd name="connsiteX2" fmla="*/ 48511 w 282587"/>
              <a:gd name="connsiteY2" fmla="*/ 267066 h 1017886"/>
              <a:gd name="connsiteX0" fmla="*/ 211459 w 234076"/>
              <a:gd name="connsiteY0" fmla="*/ 0 h 1018168"/>
              <a:gd name="connsiteX1" fmla="*/ 203014 w 234076"/>
              <a:gd name="connsiteY1" fmla="*/ 1016449 h 1018168"/>
              <a:gd name="connsiteX2" fmla="*/ 0 w 234076"/>
              <a:gd name="connsiteY2" fmla="*/ 267066 h 1018168"/>
              <a:gd name="connsiteX0" fmla="*/ 358748 w 390247"/>
              <a:gd name="connsiteY0" fmla="*/ 0 h 1019579"/>
              <a:gd name="connsiteX1" fmla="*/ 350303 w 390247"/>
              <a:gd name="connsiteY1" fmla="*/ 1016449 h 1019579"/>
              <a:gd name="connsiteX2" fmla="*/ 0 w 390247"/>
              <a:gd name="connsiteY2" fmla="*/ 347822 h 1019579"/>
              <a:gd name="connsiteX0" fmla="*/ 358748 w 390247"/>
              <a:gd name="connsiteY0" fmla="*/ 0 h 1018688"/>
              <a:gd name="connsiteX1" fmla="*/ 350303 w 390247"/>
              <a:gd name="connsiteY1" fmla="*/ 1016449 h 1018688"/>
              <a:gd name="connsiteX2" fmla="*/ 0 w 390247"/>
              <a:gd name="connsiteY2" fmla="*/ 347822 h 1018688"/>
              <a:gd name="connsiteX0" fmla="*/ 80237 w 358286"/>
              <a:gd name="connsiteY0" fmla="*/ 0 h 1271052"/>
              <a:gd name="connsiteX1" fmla="*/ 350303 w 358286"/>
              <a:gd name="connsiteY1" fmla="*/ 1268813 h 1271052"/>
              <a:gd name="connsiteX2" fmla="*/ 0 w 358286"/>
              <a:gd name="connsiteY2" fmla="*/ 600186 h 1271052"/>
              <a:gd name="connsiteX0" fmla="*/ 80237 w 376611"/>
              <a:gd name="connsiteY0" fmla="*/ 0 h 600185"/>
              <a:gd name="connsiteX1" fmla="*/ 369049 w 376611"/>
              <a:gd name="connsiteY1" fmla="*/ 481440 h 600185"/>
              <a:gd name="connsiteX2" fmla="*/ 0 w 376611"/>
              <a:gd name="connsiteY2" fmla="*/ 600186 h 600185"/>
              <a:gd name="connsiteX0" fmla="*/ 80237 w 376611"/>
              <a:gd name="connsiteY0" fmla="*/ 0 h 687689"/>
              <a:gd name="connsiteX1" fmla="*/ 369049 w 376611"/>
              <a:gd name="connsiteY1" fmla="*/ 481440 h 687689"/>
              <a:gd name="connsiteX2" fmla="*/ 0 w 376611"/>
              <a:gd name="connsiteY2" fmla="*/ 600186 h 687689"/>
              <a:gd name="connsiteX0" fmla="*/ 80237 w 369049"/>
              <a:gd name="connsiteY0" fmla="*/ 0 h 687690"/>
              <a:gd name="connsiteX1" fmla="*/ 369049 w 369049"/>
              <a:gd name="connsiteY1" fmla="*/ 481440 h 687690"/>
              <a:gd name="connsiteX2" fmla="*/ 0 w 369049"/>
              <a:gd name="connsiteY2" fmla="*/ 600186 h 687690"/>
              <a:gd name="connsiteX0" fmla="*/ 80237 w 369049"/>
              <a:gd name="connsiteY0" fmla="*/ 0 h 844782"/>
              <a:gd name="connsiteX1" fmla="*/ 369049 w 369049"/>
              <a:gd name="connsiteY1" fmla="*/ 481440 h 844782"/>
              <a:gd name="connsiteX2" fmla="*/ 0 w 369049"/>
              <a:gd name="connsiteY2" fmla="*/ 600186 h 844782"/>
              <a:gd name="connsiteX0" fmla="*/ 80237 w 369049"/>
              <a:gd name="connsiteY0" fmla="*/ 0 h 844782"/>
              <a:gd name="connsiteX1" fmla="*/ 369049 w 369049"/>
              <a:gd name="connsiteY1" fmla="*/ 481440 h 844782"/>
              <a:gd name="connsiteX2" fmla="*/ 0 w 369049"/>
              <a:gd name="connsiteY2" fmla="*/ 600186 h 844782"/>
              <a:gd name="connsiteX0" fmla="*/ 80237 w 395470"/>
              <a:gd name="connsiteY0" fmla="*/ 0 h 844782"/>
              <a:gd name="connsiteX1" fmla="*/ 369049 w 395470"/>
              <a:gd name="connsiteY1" fmla="*/ 481440 h 844782"/>
              <a:gd name="connsiteX2" fmla="*/ 0 w 395470"/>
              <a:gd name="connsiteY2" fmla="*/ 600186 h 844782"/>
              <a:gd name="connsiteX0" fmla="*/ 80237 w 482890"/>
              <a:gd name="connsiteY0" fmla="*/ 0 h 931599"/>
              <a:gd name="connsiteX1" fmla="*/ 460752 w 482890"/>
              <a:gd name="connsiteY1" fmla="*/ 589886 h 931599"/>
              <a:gd name="connsiteX2" fmla="*/ 0 w 482890"/>
              <a:gd name="connsiteY2" fmla="*/ 600186 h 931599"/>
              <a:gd name="connsiteX0" fmla="*/ 80237 w 516189"/>
              <a:gd name="connsiteY0" fmla="*/ 0 h 823755"/>
              <a:gd name="connsiteX1" fmla="*/ 460752 w 516189"/>
              <a:gd name="connsiteY1" fmla="*/ 589886 h 823755"/>
              <a:gd name="connsiteX2" fmla="*/ 0 w 516189"/>
              <a:gd name="connsiteY2" fmla="*/ 600186 h 823755"/>
              <a:gd name="connsiteX0" fmla="*/ 80237 w 464438"/>
              <a:gd name="connsiteY0" fmla="*/ 0 h 835620"/>
              <a:gd name="connsiteX1" fmla="*/ 460752 w 464438"/>
              <a:gd name="connsiteY1" fmla="*/ 589886 h 835620"/>
              <a:gd name="connsiteX2" fmla="*/ 0 w 464438"/>
              <a:gd name="connsiteY2" fmla="*/ 600186 h 835620"/>
              <a:gd name="connsiteX0" fmla="*/ 80237 w 464114"/>
              <a:gd name="connsiteY0" fmla="*/ 0 h 835620"/>
              <a:gd name="connsiteX1" fmla="*/ 460752 w 464114"/>
              <a:gd name="connsiteY1" fmla="*/ 589886 h 835620"/>
              <a:gd name="connsiteX2" fmla="*/ 0 w 464114"/>
              <a:gd name="connsiteY2" fmla="*/ 600186 h 835620"/>
              <a:gd name="connsiteX0" fmla="*/ 80237 w 459327"/>
              <a:gd name="connsiteY0" fmla="*/ 0 h 687896"/>
              <a:gd name="connsiteX1" fmla="*/ 455926 w 459327"/>
              <a:gd name="connsiteY1" fmla="*/ 406362 h 687896"/>
              <a:gd name="connsiteX2" fmla="*/ 0 w 459327"/>
              <a:gd name="connsiteY2" fmla="*/ 600186 h 687896"/>
              <a:gd name="connsiteX0" fmla="*/ 80237 w 462518"/>
              <a:gd name="connsiteY0" fmla="*/ 0 h 780252"/>
              <a:gd name="connsiteX1" fmla="*/ 455926 w 462518"/>
              <a:gd name="connsiteY1" fmla="*/ 406362 h 780252"/>
              <a:gd name="connsiteX2" fmla="*/ 0 w 462518"/>
              <a:gd name="connsiteY2" fmla="*/ 600186 h 780252"/>
              <a:gd name="connsiteX0" fmla="*/ 432570 w 816698"/>
              <a:gd name="connsiteY0" fmla="*/ 0 h 1401018"/>
              <a:gd name="connsiteX1" fmla="*/ 808259 w 816698"/>
              <a:gd name="connsiteY1" fmla="*/ 406362 h 1401018"/>
              <a:gd name="connsiteX2" fmla="*/ 0 w 816698"/>
              <a:gd name="connsiteY2" fmla="*/ 1401018 h 1401018"/>
              <a:gd name="connsiteX0" fmla="*/ 432570 w 816699"/>
              <a:gd name="connsiteY0" fmla="*/ 0 h 1401018"/>
              <a:gd name="connsiteX1" fmla="*/ 808259 w 816699"/>
              <a:gd name="connsiteY1" fmla="*/ 406362 h 1401018"/>
              <a:gd name="connsiteX2" fmla="*/ 0 w 816699"/>
              <a:gd name="connsiteY2" fmla="*/ 1401018 h 1401018"/>
              <a:gd name="connsiteX0" fmla="*/ 891086 w 1294778"/>
              <a:gd name="connsiteY0" fmla="*/ 0 h 1417702"/>
              <a:gd name="connsiteX1" fmla="*/ 1266775 w 1294778"/>
              <a:gd name="connsiteY1" fmla="*/ 406362 h 1417702"/>
              <a:gd name="connsiteX2" fmla="*/ 0 w 1294778"/>
              <a:gd name="connsiteY2" fmla="*/ 1417702 h 1417702"/>
              <a:gd name="connsiteX0" fmla="*/ 891086 w 1294778"/>
              <a:gd name="connsiteY0" fmla="*/ 0 h 1418087"/>
              <a:gd name="connsiteX1" fmla="*/ 1266775 w 1294778"/>
              <a:gd name="connsiteY1" fmla="*/ 406362 h 1418087"/>
              <a:gd name="connsiteX2" fmla="*/ 0 w 1294778"/>
              <a:gd name="connsiteY2" fmla="*/ 1417702 h 1418087"/>
              <a:gd name="connsiteX0" fmla="*/ 891086 w 982250"/>
              <a:gd name="connsiteY0" fmla="*/ 0 h 1418323"/>
              <a:gd name="connsiteX1" fmla="*/ 914442 w 982250"/>
              <a:gd name="connsiteY1" fmla="*/ 715016 h 1418323"/>
              <a:gd name="connsiteX2" fmla="*/ 0 w 982250"/>
              <a:gd name="connsiteY2" fmla="*/ 1417702 h 1418323"/>
              <a:gd name="connsiteX0" fmla="*/ 891086 w 982250"/>
              <a:gd name="connsiteY0" fmla="*/ 0 h 1418324"/>
              <a:gd name="connsiteX1" fmla="*/ 914442 w 982250"/>
              <a:gd name="connsiteY1" fmla="*/ 715016 h 1418324"/>
              <a:gd name="connsiteX2" fmla="*/ 0 w 982250"/>
              <a:gd name="connsiteY2" fmla="*/ 1417702 h 1418324"/>
              <a:gd name="connsiteX0" fmla="*/ 891086 w 969382"/>
              <a:gd name="connsiteY0" fmla="*/ 0 h 1418363"/>
              <a:gd name="connsiteX1" fmla="*/ 914442 w 969382"/>
              <a:gd name="connsiteY1" fmla="*/ 715016 h 1418363"/>
              <a:gd name="connsiteX2" fmla="*/ 0 w 969382"/>
              <a:gd name="connsiteY2" fmla="*/ 1417702 h 1418363"/>
              <a:gd name="connsiteX0" fmla="*/ 891086 w 901013"/>
              <a:gd name="connsiteY0" fmla="*/ 0 h 1420331"/>
              <a:gd name="connsiteX1" fmla="*/ 745515 w 901013"/>
              <a:gd name="connsiteY1" fmla="*/ 1073722 h 1420331"/>
              <a:gd name="connsiteX2" fmla="*/ 0 w 901013"/>
              <a:gd name="connsiteY2" fmla="*/ 1417702 h 1420331"/>
              <a:gd name="connsiteX0" fmla="*/ 891086 w 900599"/>
              <a:gd name="connsiteY0" fmla="*/ 0 h 1420331"/>
              <a:gd name="connsiteX1" fmla="*/ 889437 w 900599"/>
              <a:gd name="connsiteY1" fmla="*/ 522011 h 1420331"/>
              <a:gd name="connsiteX2" fmla="*/ 745515 w 900599"/>
              <a:gd name="connsiteY2" fmla="*/ 1073722 h 1420331"/>
              <a:gd name="connsiteX3" fmla="*/ 0 w 900599"/>
              <a:gd name="connsiteY3" fmla="*/ 1417702 h 1420331"/>
              <a:gd name="connsiteX0" fmla="*/ 891086 w 1041396"/>
              <a:gd name="connsiteY0" fmla="*/ 0 h 1419086"/>
              <a:gd name="connsiteX1" fmla="*/ 1039058 w 1041396"/>
              <a:gd name="connsiteY1" fmla="*/ 488643 h 1419086"/>
              <a:gd name="connsiteX2" fmla="*/ 745515 w 1041396"/>
              <a:gd name="connsiteY2" fmla="*/ 1073722 h 1419086"/>
              <a:gd name="connsiteX3" fmla="*/ 0 w 1041396"/>
              <a:gd name="connsiteY3" fmla="*/ 1417702 h 1419086"/>
              <a:gd name="connsiteX0" fmla="*/ 891086 w 1041396"/>
              <a:gd name="connsiteY0" fmla="*/ 0 h 1419086"/>
              <a:gd name="connsiteX1" fmla="*/ 1039058 w 1041396"/>
              <a:gd name="connsiteY1" fmla="*/ 488643 h 1419086"/>
              <a:gd name="connsiteX2" fmla="*/ 745515 w 1041396"/>
              <a:gd name="connsiteY2" fmla="*/ 1073722 h 1419086"/>
              <a:gd name="connsiteX3" fmla="*/ 0 w 1041396"/>
              <a:gd name="connsiteY3" fmla="*/ 1417702 h 1419086"/>
              <a:gd name="connsiteX0" fmla="*/ 891086 w 1053685"/>
              <a:gd name="connsiteY0" fmla="*/ 0 h 1419086"/>
              <a:gd name="connsiteX1" fmla="*/ 1039058 w 1053685"/>
              <a:gd name="connsiteY1" fmla="*/ 488643 h 1419086"/>
              <a:gd name="connsiteX2" fmla="*/ 745515 w 1053685"/>
              <a:gd name="connsiteY2" fmla="*/ 1073722 h 1419086"/>
              <a:gd name="connsiteX3" fmla="*/ 0 w 1053685"/>
              <a:gd name="connsiteY3" fmla="*/ 1417702 h 1419086"/>
              <a:gd name="connsiteX0" fmla="*/ 891086 w 1017509"/>
              <a:gd name="connsiteY0" fmla="*/ 0 h 1418944"/>
              <a:gd name="connsiteX1" fmla="*/ 1000446 w 1017509"/>
              <a:gd name="connsiteY1" fmla="*/ 647141 h 1418944"/>
              <a:gd name="connsiteX2" fmla="*/ 745515 w 1017509"/>
              <a:gd name="connsiteY2" fmla="*/ 1073722 h 1418944"/>
              <a:gd name="connsiteX3" fmla="*/ 0 w 1017509"/>
              <a:gd name="connsiteY3" fmla="*/ 1417702 h 1418944"/>
              <a:gd name="connsiteX0" fmla="*/ 891086 w 1189566"/>
              <a:gd name="connsiteY0" fmla="*/ 0 h 1418944"/>
              <a:gd name="connsiteX1" fmla="*/ 1000446 w 1189566"/>
              <a:gd name="connsiteY1" fmla="*/ 647141 h 1418944"/>
              <a:gd name="connsiteX2" fmla="*/ 745515 w 1189566"/>
              <a:gd name="connsiteY2" fmla="*/ 1073722 h 1418944"/>
              <a:gd name="connsiteX3" fmla="*/ 0 w 1189566"/>
              <a:gd name="connsiteY3" fmla="*/ 1417702 h 1418944"/>
              <a:gd name="connsiteX0" fmla="*/ 891086 w 1007338"/>
              <a:gd name="connsiteY0" fmla="*/ 0 h 1423792"/>
              <a:gd name="connsiteX1" fmla="*/ 1000446 w 1007338"/>
              <a:gd name="connsiteY1" fmla="*/ 647141 h 1423792"/>
              <a:gd name="connsiteX2" fmla="*/ 648986 w 1007338"/>
              <a:gd name="connsiteY2" fmla="*/ 1282272 h 1423792"/>
              <a:gd name="connsiteX3" fmla="*/ 0 w 1007338"/>
              <a:gd name="connsiteY3" fmla="*/ 1417702 h 1423792"/>
              <a:gd name="connsiteX0" fmla="*/ 891086 w 1007338"/>
              <a:gd name="connsiteY0" fmla="*/ 0 h 1438963"/>
              <a:gd name="connsiteX1" fmla="*/ 1000446 w 1007338"/>
              <a:gd name="connsiteY1" fmla="*/ 647141 h 1438963"/>
              <a:gd name="connsiteX2" fmla="*/ 648986 w 1007338"/>
              <a:gd name="connsiteY2" fmla="*/ 1282272 h 1438963"/>
              <a:gd name="connsiteX3" fmla="*/ 0 w 1007338"/>
              <a:gd name="connsiteY3" fmla="*/ 1417702 h 1438963"/>
              <a:gd name="connsiteX0" fmla="*/ 1349602 w 1465854"/>
              <a:gd name="connsiteY0" fmla="*/ 0 h 1341832"/>
              <a:gd name="connsiteX1" fmla="*/ 1458962 w 1465854"/>
              <a:gd name="connsiteY1" fmla="*/ 647141 h 1341832"/>
              <a:gd name="connsiteX2" fmla="*/ 1107502 w 1465854"/>
              <a:gd name="connsiteY2" fmla="*/ 1282272 h 1341832"/>
              <a:gd name="connsiteX3" fmla="*/ 0 w 1465854"/>
              <a:gd name="connsiteY3" fmla="*/ 1300914 h 1341832"/>
              <a:gd name="connsiteX0" fmla="*/ 1349602 w 1349687"/>
              <a:gd name="connsiteY0" fmla="*/ 0 h 1348393"/>
              <a:gd name="connsiteX1" fmla="*/ 1314168 w 1349687"/>
              <a:gd name="connsiteY1" fmla="*/ 555379 h 1348393"/>
              <a:gd name="connsiteX2" fmla="*/ 1107502 w 1349687"/>
              <a:gd name="connsiteY2" fmla="*/ 1282272 h 1348393"/>
              <a:gd name="connsiteX3" fmla="*/ 0 w 1349687"/>
              <a:gd name="connsiteY3" fmla="*/ 1300914 h 1348393"/>
              <a:gd name="connsiteX0" fmla="*/ 1349602 w 1349687"/>
              <a:gd name="connsiteY0" fmla="*/ 0 h 1421631"/>
              <a:gd name="connsiteX1" fmla="*/ 1314168 w 1349687"/>
              <a:gd name="connsiteY1" fmla="*/ 555379 h 1421631"/>
              <a:gd name="connsiteX2" fmla="*/ 1107502 w 1349687"/>
              <a:gd name="connsiteY2" fmla="*/ 1282272 h 1421631"/>
              <a:gd name="connsiteX3" fmla="*/ 0 w 1349687"/>
              <a:gd name="connsiteY3" fmla="*/ 1300914 h 1421631"/>
              <a:gd name="connsiteX0" fmla="*/ 1349602 w 1349687"/>
              <a:gd name="connsiteY0" fmla="*/ 0 h 1366517"/>
              <a:gd name="connsiteX1" fmla="*/ 1314168 w 1349687"/>
              <a:gd name="connsiteY1" fmla="*/ 555379 h 1366517"/>
              <a:gd name="connsiteX2" fmla="*/ 1107502 w 1349687"/>
              <a:gd name="connsiteY2" fmla="*/ 1282272 h 1366517"/>
              <a:gd name="connsiteX3" fmla="*/ 0 w 1349687"/>
              <a:gd name="connsiteY3" fmla="*/ 1300914 h 1366517"/>
              <a:gd name="connsiteX0" fmla="*/ 1349602 w 1349687"/>
              <a:gd name="connsiteY0" fmla="*/ 0 h 1336349"/>
              <a:gd name="connsiteX1" fmla="*/ 1314168 w 1349687"/>
              <a:gd name="connsiteY1" fmla="*/ 555379 h 1336349"/>
              <a:gd name="connsiteX2" fmla="*/ 1107502 w 1349687"/>
              <a:gd name="connsiteY2" fmla="*/ 1282272 h 1336349"/>
              <a:gd name="connsiteX3" fmla="*/ 0 w 1349687"/>
              <a:gd name="connsiteY3" fmla="*/ 1300914 h 1336349"/>
              <a:gd name="connsiteX0" fmla="*/ 1349602 w 1349602"/>
              <a:gd name="connsiteY0" fmla="*/ 0 h 1353802"/>
              <a:gd name="connsiteX1" fmla="*/ 1217638 w 1349602"/>
              <a:gd name="connsiteY1" fmla="*/ 480301 h 1353802"/>
              <a:gd name="connsiteX2" fmla="*/ 1107502 w 1349602"/>
              <a:gd name="connsiteY2" fmla="*/ 1282272 h 1353802"/>
              <a:gd name="connsiteX3" fmla="*/ 0 w 1349602"/>
              <a:gd name="connsiteY3" fmla="*/ 1300914 h 1353802"/>
              <a:gd name="connsiteX0" fmla="*/ 1349602 w 1349602"/>
              <a:gd name="connsiteY0" fmla="*/ 0 h 1353801"/>
              <a:gd name="connsiteX1" fmla="*/ 1217638 w 1349602"/>
              <a:gd name="connsiteY1" fmla="*/ 480301 h 1353801"/>
              <a:gd name="connsiteX2" fmla="*/ 1107502 w 1349602"/>
              <a:gd name="connsiteY2" fmla="*/ 1282272 h 1353801"/>
              <a:gd name="connsiteX3" fmla="*/ 0 w 1349602"/>
              <a:gd name="connsiteY3" fmla="*/ 1300914 h 135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9602" h="1353801">
                <a:moveTo>
                  <a:pt x="1349602" y="0"/>
                </a:moveTo>
                <a:cubicBezTo>
                  <a:pt x="1349327" y="87002"/>
                  <a:pt x="1349691" y="383378"/>
                  <a:pt x="1217638" y="480301"/>
                </a:cubicBezTo>
                <a:cubicBezTo>
                  <a:pt x="1042308" y="608988"/>
                  <a:pt x="1310442" y="1145503"/>
                  <a:pt x="1107502" y="1282272"/>
                </a:cubicBezTo>
                <a:cubicBezTo>
                  <a:pt x="904562" y="1419041"/>
                  <a:pt x="272258" y="1321321"/>
                  <a:pt x="0" y="1300914"/>
                </a:cubicBezTo>
              </a:path>
            </a:pathLst>
          </a:custGeom>
          <a:noFill/>
          <a:ln w="44450" cap="sq">
            <a:solidFill>
              <a:srgbClr val="0070C0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0" name="Rectangle 18"/>
          <p:cNvSpPr>
            <a:spLocks noChangeArrowheads="1"/>
          </p:cNvSpPr>
          <p:nvPr/>
        </p:nvSpPr>
        <p:spPr bwMode="auto">
          <a:xfrm rot="2797785">
            <a:off x="6029320" y="3043310"/>
            <a:ext cx="223981" cy="223981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latin typeface="Arial" charset="0"/>
              </a:rPr>
              <a:t>  </a:t>
            </a:r>
            <a:endParaRPr lang="de-AT" altLang="de-DE" dirty="0" smtClean="0">
              <a:latin typeface="Arial" charset="0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5572937" y="3149347"/>
            <a:ext cx="225952" cy="477108"/>
            <a:chOff x="5628815" y="2787368"/>
            <a:chExt cx="225952" cy="477108"/>
          </a:xfrm>
        </p:grpSpPr>
        <p:grpSp>
          <p:nvGrpSpPr>
            <p:cNvPr id="224" name="Gruppieren 223"/>
            <p:cNvGrpSpPr/>
            <p:nvPr/>
          </p:nvGrpSpPr>
          <p:grpSpPr>
            <a:xfrm>
              <a:off x="5628815" y="3003149"/>
              <a:ext cx="225952" cy="261327"/>
              <a:chOff x="5295809" y="2137628"/>
              <a:chExt cx="457200" cy="528778"/>
            </a:xfrm>
          </p:grpSpPr>
          <p:sp>
            <p:nvSpPr>
              <p:cNvPr id="225" name="Rectangle 21"/>
              <p:cNvSpPr>
                <a:spLocks noChangeArrowheads="1"/>
              </p:cNvSpPr>
              <p:nvPr/>
            </p:nvSpPr>
            <p:spPr bwMode="auto">
              <a:xfrm rot="2749390">
                <a:off x="5295809" y="2209206"/>
                <a:ext cx="457200" cy="457200"/>
              </a:xfrm>
              <a:prstGeom prst="rect">
                <a:avLst/>
              </a:pr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prstClr val="black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226" name="Gleichschenkliges Dreieck 225"/>
              <p:cNvSpPr/>
              <p:nvPr/>
            </p:nvSpPr>
            <p:spPr>
              <a:xfrm>
                <a:off x="5407786" y="2137628"/>
                <a:ext cx="233246" cy="109173"/>
              </a:xfrm>
              <a:prstGeom prst="triangl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1" name="Gruppieren 230"/>
            <p:cNvGrpSpPr/>
            <p:nvPr/>
          </p:nvGrpSpPr>
          <p:grpSpPr>
            <a:xfrm>
              <a:off x="5665511" y="2787368"/>
              <a:ext cx="144016" cy="228600"/>
              <a:chOff x="4271062" y="5713057"/>
              <a:chExt cx="144016" cy="228600"/>
            </a:xfrm>
          </p:grpSpPr>
          <p:sp>
            <p:nvSpPr>
              <p:cNvPr id="232" name="Line 7"/>
              <p:cNvSpPr>
                <a:spLocks noChangeShapeType="1"/>
              </p:cNvSpPr>
              <p:nvPr/>
            </p:nvSpPr>
            <p:spPr bwMode="auto">
              <a:xfrm>
                <a:off x="4271062" y="5713057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  <p:sp>
            <p:nvSpPr>
              <p:cNvPr id="233" name="Line 7"/>
              <p:cNvSpPr>
                <a:spLocks noChangeShapeType="1"/>
              </p:cNvSpPr>
              <p:nvPr/>
            </p:nvSpPr>
            <p:spPr bwMode="auto">
              <a:xfrm>
                <a:off x="4415078" y="5713057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</p:grpSp>
      </p:grpSp>
      <p:sp>
        <p:nvSpPr>
          <p:cNvPr id="234" name="Textfeld 233"/>
          <p:cNvSpPr txBox="1"/>
          <p:nvPr/>
        </p:nvSpPr>
        <p:spPr>
          <a:xfrm>
            <a:off x="5881565" y="3264017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BGM</a:t>
            </a:r>
            <a:endParaRPr lang="de-DE" sz="1400" dirty="0"/>
          </a:p>
        </p:txBody>
      </p:sp>
      <p:grpSp>
        <p:nvGrpSpPr>
          <p:cNvPr id="235" name="Gruppieren 234"/>
          <p:cNvGrpSpPr/>
          <p:nvPr/>
        </p:nvGrpSpPr>
        <p:grpSpPr>
          <a:xfrm>
            <a:off x="1624647" y="4377913"/>
            <a:ext cx="242415" cy="509553"/>
            <a:chOff x="4714348" y="2962359"/>
            <a:chExt cx="242415" cy="509553"/>
          </a:xfrm>
        </p:grpSpPr>
        <p:grpSp>
          <p:nvGrpSpPr>
            <p:cNvPr id="236" name="Gruppieren 235"/>
            <p:cNvGrpSpPr/>
            <p:nvPr/>
          </p:nvGrpSpPr>
          <p:grpSpPr>
            <a:xfrm>
              <a:off x="4714348" y="3171383"/>
              <a:ext cx="242415" cy="300529"/>
              <a:chOff x="2025734" y="1594958"/>
              <a:chExt cx="469401" cy="581930"/>
            </a:xfrm>
          </p:grpSpPr>
          <p:sp>
            <p:nvSpPr>
              <p:cNvPr id="238" name="Rectangle 18"/>
              <p:cNvSpPr>
                <a:spLocks noChangeArrowheads="1"/>
              </p:cNvSpPr>
              <p:nvPr/>
            </p:nvSpPr>
            <p:spPr bwMode="auto">
              <a:xfrm rot="2797785">
                <a:off x="2029463" y="1719688"/>
                <a:ext cx="457200" cy="457200"/>
              </a:xfrm>
              <a:prstGeom prst="rect">
                <a:avLst/>
              </a:pr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srgbClr val="000000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39" name="Rectangle 18"/>
              <p:cNvSpPr>
                <a:spLocks noChangeArrowheads="1"/>
              </p:cNvSpPr>
              <p:nvPr/>
            </p:nvSpPr>
            <p:spPr bwMode="auto">
              <a:xfrm rot="2797785">
                <a:off x="2031034" y="1589658"/>
                <a:ext cx="458801" cy="469401"/>
              </a:xfrm>
              <a:custGeom>
                <a:avLst/>
                <a:gdLst>
                  <a:gd name="connsiteX0" fmla="*/ 0 w 457200"/>
                  <a:gd name="connsiteY0" fmla="*/ 0 h 457200"/>
                  <a:gd name="connsiteX1" fmla="*/ 457200 w 457200"/>
                  <a:gd name="connsiteY1" fmla="*/ 0 h 457200"/>
                  <a:gd name="connsiteX2" fmla="*/ 457200 w 457200"/>
                  <a:gd name="connsiteY2" fmla="*/ 457200 h 457200"/>
                  <a:gd name="connsiteX3" fmla="*/ 0 w 457200"/>
                  <a:gd name="connsiteY3" fmla="*/ 457200 h 457200"/>
                  <a:gd name="connsiteX4" fmla="*/ 0 w 457200"/>
                  <a:gd name="connsiteY4" fmla="*/ 0 h 457200"/>
                  <a:gd name="connsiteX0" fmla="*/ 0 w 457200"/>
                  <a:gd name="connsiteY0" fmla="*/ 0 h 457200"/>
                  <a:gd name="connsiteX1" fmla="*/ 457200 w 457200"/>
                  <a:gd name="connsiteY1" fmla="*/ 0 h 457200"/>
                  <a:gd name="connsiteX2" fmla="*/ 0 w 457200"/>
                  <a:gd name="connsiteY2" fmla="*/ 457200 h 457200"/>
                  <a:gd name="connsiteX3" fmla="*/ 0 w 457200"/>
                  <a:gd name="connsiteY3" fmla="*/ 0 h 457200"/>
                  <a:gd name="connsiteX0" fmla="*/ 0 w 548640"/>
                  <a:gd name="connsiteY0" fmla="*/ 457200 h 457200"/>
                  <a:gd name="connsiteX1" fmla="*/ 0 w 548640"/>
                  <a:gd name="connsiteY1" fmla="*/ 0 h 457200"/>
                  <a:gd name="connsiteX2" fmla="*/ 548640 w 548640"/>
                  <a:gd name="connsiteY2" fmla="*/ 91440 h 457200"/>
                  <a:gd name="connsiteX0" fmla="*/ 0 w 476997"/>
                  <a:gd name="connsiteY0" fmla="*/ 508537 h 508537"/>
                  <a:gd name="connsiteX1" fmla="*/ 0 w 476997"/>
                  <a:gd name="connsiteY1" fmla="*/ 51337 h 508537"/>
                  <a:gd name="connsiteX2" fmla="*/ 476997 w 476997"/>
                  <a:gd name="connsiteY2" fmla="*/ 0 h 508537"/>
                  <a:gd name="connsiteX0" fmla="*/ 0 w 459351"/>
                  <a:gd name="connsiteY0" fmla="*/ 457200 h 457200"/>
                  <a:gd name="connsiteX1" fmla="*/ 0 w 459351"/>
                  <a:gd name="connsiteY1" fmla="*/ 0 h 457200"/>
                  <a:gd name="connsiteX2" fmla="*/ 459351 w 459351"/>
                  <a:gd name="connsiteY2" fmla="*/ 7091 h 457200"/>
                  <a:gd name="connsiteX0" fmla="*/ 0 w 430136"/>
                  <a:gd name="connsiteY0" fmla="*/ 458932 h 458932"/>
                  <a:gd name="connsiteX1" fmla="*/ 0 w 430136"/>
                  <a:gd name="connsiteY1" fmla="*/ 1732 h 458932"/>
                  <a:gd name="connsiteX2" fmla="*/ 430136 w 430136"/>
                  <a:gd name="connsiteY2" fmla="*/ 0 h 458932"/>
                  <a:gd name="connsiteX0" fmla="*/ 0 w 458801"/>
                  <a:gd name="connsiteY0" fmla="*/ 469401 h 469401"/>
                  <a:gd name="connsiteX1" fmla="*/ 0 w 458801"/>
                  <a:gd name="connsiteY1" fmla="*/ 12201 h 469401"/>
                  <a:gd name="connsiteX2" fmla="*/ 458801 w 458801"/>
                  <a:gd name="connsiteY2" fmla="*/ 0 h 469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8801" h="469401">
                    <a:moveTo>
                      <a:pt x="0" y="469401"/>
                    </a:moveTo>
                    <a:lnTo>
                      <a:pt x="0" y="12201"/>
                    </a:lnTo>
                    <a:lnTo>
                      <a:pt x="458801" y="0"/>
                    </a:lnTo>
                  </a:path>
                </a:pathLst>
              </a:custGeom>
              <a:noFill/>
              <a:ln w="4127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AT" altLang="de-DE" sz="1500" dirty="0" smtClean="0">
                    <a:solidFill>
                      <a:srgbClr val="000000"/>
                    </a:solidFill>
                    <a:latin typeface="Arial" charset="0"/>
                  </a:rPr>
                  <a:t>  </a:t>
                </a:r>
                <a:endParaRPr lang="de-AT" altLang="de-DE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237" name="Ellipse 236"/>
            <p:cNvSpPr/>
            <p:nvPr/>
          </p:nvSpPr>
          <p:spPr bwMode="auto">
            <a:xfrm>
              <a:off x="4770272" y="2962359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</p:grpSp>
      <p:sp>
        <p:nvSpPr>
          <p:cNvPr id="245" name="Rectangle 18"/>
          <p:cNvSpPr>
            <a:spLocks noChangeArrowheads="1"/>
          </p:cNvSpPr>
          <p:nvPr/>
        </p:nvSpPr>
        <p:spPr bwMode="auto">
          <a:xfrm rot="2797785">
            <a:off x="1005692" y="2884962"/>
            <a:ext cx="223981" cy="223981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500" dirty="0" smtClean="0">
                <a:solidFill>
                  <a:srgbClr val="000000"/>
                </a:solidFill>
                <a:latin typeface="Arial" charset="0"/>
              </a:rPr>
              <a:t>  </a:t>
            </a:r>
            <a:endParaRPr lang="de-AT" altLang="de-DE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6" name="Textfeld 245"/>
          <p:cNvSpPr txBox="1"/>
          <p:nvPr/>
        </p:nvSpPr>
        <p:spPr>
          <a:xfrm>
            <a:off x="829782" y="3077672"/>
            <a:ext cx="5757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0070C0"/>
                </a:solidFill>
              </a:rPr>
              <a:t>Lotse</a:t>
            </a: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409618" y="4398672"/>
            <a:ext cx="430935" cy="376449"/>
            <a:chOff x="7276340" y="4129887"/>
            <a:chExt cx="554655" cy="484526"/>
          </a:xfrm>
        </p:grpSpPr>
        <p:sp>
          <p:nvSpPr>
            <p:cNvPr id="248" name="Freeform 2"/>
            <p:cNvSpPr>
              <a:spLocks/>
            </p:cNvSpPr>
            <p:nvPr/>
          </p:nvSpPr>
          <p:spPr bwMode="auto">
            <a:xfrm>
              <a:off x="7276340" y="4129887"/>
              <a:ext cx="554655" cy="484526"/>
            </a:xfrm>
            <a:custGeom>
              <a:avLst/>
              <a:gdLst>
                <a:gd name="T0" fmla="*/ 667 w 1305"/>
                <a:gd name="T1" fmla="*/ 15 h 1140"/>
                <a:gd name="T2" fmla="*/ 0 w 1305"/>
                <a:gd name="T3" fmla="*/ 1140 h 1140"/>
                <a:gd name="T4" fmla="*/ 1305 w 1305"/>
                <a:gd name="T5" fmla="*/ 1140 h 1140"/>
                <a:gd name="T6" fmla="*/ 667 w 1305"/>
                <a:gd name="T7" fmla="*/ 0 h 1140"/>
                <a:gd name="T8" fmla="*/ 667 w 1305"/>
                <a:gd name="T9" fmla="*/ 15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5" h="1140">
                  <a:moveTo>
                    <a:pt x="667" y="15"/>
                  </a:moveTo>
                  <a:lnTo>
                    <a:pt x="0" y="1140"/>
                  </a:lnTo>
                  <a:lnTo>
                    <a:pt x="1305" y="1140"/>
                  </a:lnTo>
                  <a:lnTo>
                    <a:pt x="667" y="0"/>
                  </a:lnTo>
                  <a:lnTo>
                    <a:pt x="667" y="15"/>
                  </a:lnTo>
                  <a:close/>
                </a:path>
              </a:pathLst>
            </a:custGeom>
            <a:noFill/>
            <a:ln w="476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grpSp>
          <p:nvGrpSpPr>
            <p:cNvPr id="26" name="Gruppieren 25"/>
            <p:cNvGrpSpPr/>
            <p:nvPr/>
          </p:nvGrpSpPr>
          <p:grpSpPr>
            <a:xfrm>
              <a:off x="7519141" y="4317082"/>
              <a:ext cx="71118" cy="243768"/>
              <a:chOff x="7519140" y="4135141"/>
              <a:chExt cx="111649" cy="425709"/>
            </a:xfrm>
          </p:grpSpPr>
          <p:cxnSp>
            <p:nvCxnSpPr>
              <p:cNvPr id="249" name="Gerade Verbindung mit Pfeil 248"/>
              <p:cNvCxnSpPr/>
              <p:nvPr/>
            </p:nvCxnSpPr>
            <p:spPr>
              <a:xfrm flipH="1">
                <a:off x="7540682" y="4324669"/>
                <a:ext cx="90107" cy="236181"/>
              </a:xfrm>
              <a:prstGeom prst="straightConnector1">
                <a:avLst/>
              </a:prstGeom>
              <a:ln w="12700" cap="sq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Gerade Verbindung 51"/>
              <p:cNvCxnSpPr/>
              <p:nvPr/>
            </p:nvCxnSpPr>
            <p:spPr>
              <a:xfrm flipH="1">
                <a:off x="7519140" y="4135141"/>
                <a:ext cx="62072" cy="189528"/>
              </a:xfrm>
              <a:prstGeom prst="line">
                <a:avLst/>
              </a:prstGeom>
              <a:ln w="12700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Gerade Verbindung 52"/>
              <p:cNvCxnSpPr/>
              <p:nvPr/>
            </p:nvCxnSpPr>
            <p:spPr>
              <a:xfrm flipH="1">
                <a:off x="7531636" y="4324669"/>
                <a:ext cx="99153" cy="0"/>
              </a:xfrm>
              <a:prstGeom prst="line">
                <a:avLst/>
              </a:prstGeom>
              <a:ln w="12700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2" name="Gerader Verbinder 31"/>
          <p:cNvCxnSpPr/>
          <p:nvPr/>
        </p:nvCxnSpPr>
        <p:spPr>
          <a:xfrm flipH="1" flipV="1">
            <a:off x="882198" y="3841891"/>
            <a:ext cx="481483" cy="5497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Gerader Verbinder 251"/>
          <p:cNvCxnSpPr/>
          <p:nvPr/>
        </p:nvCxnSpPr>
        <p:spPr>
          <a:xfrm flipV="1">
            <a:off x="879337" y="3834855"/>
            <a:ext cx="0" cy="14664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3" name="Gruppieren 252"/>
          <p:cNvGrpSpPr/>
          <p:nvPr/>
        </p:nvGrpSpPr>
        <p:grpSpPr>
          <a:xfrm>
            <a:off x="452070" y="4879317"/>
            <a:ext cx="346031" cy="324765"/>
            <a:chOff x="4203659" y="5242806"/>
            <a:chExt cx="749621" cy="703552"/>
          </a:xfrm>
        </p:grpSpPr>
        <p:sp>
          <p:nvSpPr>
            <p:cNvPr id="254" name="Rechteck 253"/>
            <p:cNvSpPr/>
            <p:nvPr/>
          </p:nvSpPr>
          <p:spPr>
            <a:xfrm>
              <a:off x="4203659" y="5242806"/>
              <a:ext cx="749621" cy="703552"/>
            </a:xfrm>
            <a:prstGeom prst="rect">
              <a:avLst/>
            </a:prstGeom>
            <a:noFill/>
            <a:ln w="47625">
              <a:solidFill>
                <a:srgbClr val="FF0000">
                  <a:alpha val="9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  <p:sp>
          <p:nvSpPr>
            <p:cNvPr id="255" name="Line 31"/>
            <p:cNvSpPr>
              <a:spLocks noChangeShapeType="1"/>
            </p:cNvSpPr>
            <p:nvPr/>
          </p:nvSpPr>
          <p:spPr bwMode="auto">
            <a:xfrm flipV="1">
              <a:off x="4406458" y="5428252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256" name="Line 30"/>
            <p:cNvSpPr>
              <a:spLocks noChangeShapeType="1"/>
            </p:cNvSpPr>
            <p:nvPr/>
          </p:nvSpPr>
          <p:spPr bwMode="auto">
            <a:xfrm>
              <a:off x="4406458" y="5428252"/>
              <a:ext cx="323339" cy="3326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cxnSp>
        <p:nvCxnSpPr>
          <p:cNvPr id="257" name="Gerader Verbinder 256"/>
          <p:cNvCxnSpPr/>
          <p:nvPr/>
        </p:nvCxnSpPr>
        <p:spPr>
          <a:xfrm>
            <a:off x="354334" y="5299685"/>
            <a:ext cx="516786" cy="32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8" name="Gruppieren 257"/>
          <p:cNvGrpSpPr/>
          <p:nvPr/>
        </p:nvGrpSpPr>
        <p:grpSpPr>
          <a:xfrm>
            <a:off x="1502556" y="3073957"/>
            <a:ext cx="867076" cy="412787"/>
            <a:chOff x="2327183" y="2852566"/>
            <a:chExt cx="867076" cy="412787"/>
          </a:xfrm>
        </p:grpSpPr>
        <p:grpSp>
          <p:nvGrpSpPr>
            <p:cNvPr id="259" name="Gruppieren 258"/>
            <p:cNvGrpSpPr/>
            <p:nvPr/>
          </p:nvGrpSpPr>
          <p:grpSpPr>
            <a:xfrm>
              <a:off x="2327183" y="2852566"/>
              <a:ext cx="867076" cy="412787"/>
              <a:chOff x="899592" y="1196753"/>
              <a:chExt cx="1486955" cy="707892"/>
            </a:xfrm>
          </p:grpSpPr>
          <p:sp>
            <p:nvSpPr>
              <p:cNvPr id="261" name="Rectangle 2"/>
              <p:cNvSpPr>
                <a:spLocks noChangeArrowheads="1"/>
              </p:cNvSpPr>
              <p:nvPr/>
            </p:nvSpPr>
            <p:spPr bwMode="auto">
              <a:xfrm>
                <a:off x="899592" y="1196759"/>
                <a:ext cx="1486955" cy="707886"/>
              </a:xfrm>
              <a:prstGeom prst="rect">
                <a:avLst/>
              </a:prstGeom>
              <a:solidFill>
                <a:srgbClr val="FFFFFF"/>
              </a:solidFill>
              <a:ln w="412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Freeform 2"/>
              <p:cNvSpPr>
                <a:spLocks/>
              </p:cNvSpPr>
              <p:nvPr/>
            </p:nvSpPr>
            <p:spPr bwMode="auto">
              <a:xfrm rot="16200000">
                <a:off x="928547" y="1527839"/>
                <a:ext cx="707892" cy="45719"/>
              </a:xfrm>
              <a:custGeom>
                <a:avLst/>
                <a:gdLst>
                  <a:gd name="T0" fmla="*/ 0 w 345"/>
                  <a:gd name="T1" fmla="*/ 0 h 1"/>
                  <a:gd name="T2" fmla="*/ 345 w 34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45" h="1">
                    <a:moveTo>
                      <a:pt x="0" y="0"/>
                    </a:moveTo>
                    <a:lnTo>
                      <a:pt x="345" y="0"/>
                    </a:lnTo>
                  </a:path>
                </a:pathLst>
              </a:custGeom>
              <a:noFill/>
              <a:ln w="4127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60" name="Textfeld 259"/>
            <p:cNvSpPr txBox="1"/>
            <p:nvPr/>
          </p:nvSpPr>
          <p:spPr>
            <a:xfrm>
              <a:off x="2645570" y="2889683"/>
              <a:ext cx="42351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1600" dirty="0" smtClean="0"/>
                <a:t>RD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7083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Farben taktischer Zeichen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Autofit/>
          </a:bodyPr>
          <a:lstStyle/>
          <a:p>
            <a:r>
              <a:rPr lang="de-DE" b="1" dirty="0"/>
              <a:t>Schwarz – ALLGEMEINE LAGE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Darstellung aller </a:t>
            </a:r>
            <a:r>
              <a:rPr lang="de-DE" dirty="0" smtClean="0"/>
              <a:t>taktischen </a:t>
            </a:r>
            <a:r>
              <a:rPr lang="de-DE" dirty="0"/>
              <a:t>und sonstigen Zeichen, die über die allgemeine Lage informieren (Straßen, Gebäudegrundriss, Wetter, usw.)</a:t>
            </a:r>
            <a:br>
              <a:rPr lang="de-DE" dirty="0"/>
            </a:br>
            <a:r>
              <a:rPr lang="de-DE" b="1" i="1" dirty="0"/>
              <a:t>Ausnahme: </a:t>
            </a:r>
            <a:r>
              <a:rPr lang="de-DE" i="1" dirty="0"/>
              <a:t>Steht nur die Farbe Schwarz zur Verfügung, sind alle taktischen Zeichen in dieser Farbe darzustellen</a:t>
            </a:r>
            <a:r>
              <a:rPr lang="de-DE" i="1" dirty="0" smtClean="0"/>
              <a:t>.</a:t>
            </a:r>
          </a:p>
          <a:p>
            <a:endParaRPr lang="de-DE" i="1" dirty="0"/>
          </a:p>
          <a:p>
            <a:r>
              <a:rPr lang="de-DE" b="1" dirty="0" smtClean="0">
                <a:solidFill>
                  <a:srgbClr val="FF0000"/>
                </a:solidFill>
              </a:rPr>
              <a:t>Rot – SCHADENSLAGE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800" dirty="0" smtClean="0"/>
              <a:t>Darstellung von Gefahren und Schäden (Brandentstehung, Unfallereignis, Person verletzt, Person in Notlage, Straße blockiert, usw.)</a:t>
            </a:r>
          </a:p>
          <a:p>
            <a:endParaRPr lang="de-DE" dirty="0"/>
          </a:p>
          <a:p>
            <a:r>
              <a:rPr lang="de-DE" b="1" dirty="0" smtClean="0">
                <a:solidFill>
                  <a:srgbClr val="0070C0"/>
                </a:solidFill>
              </a:rPr>
              <a:t>Blau – EIGENE LAGE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800" dirty="0" smtClean="0"/>
              <a:t>Darstellung von eigenen Einsatzmitteln und -kräften (Fahrzeuge, Einheiten, Bereitstellungsräume, Befehlsstelle, usw.)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b="1" dirty="0" smtClean="0"/>
              <a:t>Weitere Farben – BEI BEDARF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800" dirty="0" smtClean="0"/>
              <a:t>Zur besseren Unterscheidung weiterer Einsatzkräfte (z.B. </a:t>
            </a:r>
            <a:r>
              <a:rPr lang="de-DE" sz="1800" dirty="0" smtClean="0">
                <a:solidFill>
                  <a:srgbClr val="7030A0"/>
                </a:solidFill>
              </a:rPr>
              <a:t>Polizei</a:t>
            </a:r>
            <a:r>
              <a:rPr lang="de-DE" sz="1800" dirty="0" smtClean="0"/>
              <a:t>, </a:t>
            </a:r>
            <a:r>
              <a:rPr lang="de-DE" sz="1800" dirty="0" smtClean="0">
                <a:solidFill>
                  <a:schemeClr val="accent6">
                    <a:lumMod val="50000"/>
                  </a:schemeClr>
                </a:solidFill>
              </a:rPr>
              <a:t>Rettungsdienst</a:t>
            </a:r>
            <a:r>
              <a:rPr lang="de-DE" sz="1800" dirty="0" smtClean="0"/>
              <a:t>, </a:t>
            </a:r>
            <a:r>
              <a:rPr lang="de-DE" sz="1800" dirty="0" smtClean="0">
                <a:solidFill>
                  <a:srgbClr val="00B050"/>
                </a:solidFill>
              </a:rPr>
              <a:t>Bundesheer</a:t>
            </a:r>
            <a:r>
              <a:rPr lang="de-DE" sz="1800" dirty="0" smtClean="0"/>
              <a:t>, usw.)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9078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Aufbau taktischer Zeichen</a:t>
            </a:r>
            <a:endParaRPr lang="de-DE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952990" y="1436123"/>
            <a:ext cx="3249909" cy="432381"/>
          </a:xfrm>
          <a:prstGeom prst="rect">
            <a:avLst/>
          </a:prstGeom>
          <a:solidFill>
            <a:srgbClr val="FFFFFF"/>
          </a:solidFill>
          <a:ln w="44450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prstClr val="black"/>
                </a:solidFill>
                <a:ea typeface="Times New Roman" pitchFamily="18" charset="0"/>
                <a:cs typeface="Arial" pitchFamily="34" charset="0"/>
              </a:rPr>
              <a:t>Zeichen für die Größe</a:t>
            </a:r>
            <a:endParaRPr lang="de-DE" altLang="de-DE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952990" y="2022304"/>
            <a:ext cx="3249909" cy="2605530"/>
          </a:xfrm>
          <a:prstGeom prst="rect">
            <a:avLst/>
          </a:prstGeom>
          <a:solidFill>
            <a:srgbClr val="FFFFFF"/>
          </a:solidFill>
          <a:ln w="444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2000" b="1" dirty="0" smtClean="0">
                <a:solidFill>
                  <a:prstClr val="black"/>
                </a:solidFill>
                <a:cs typeface="Arial" pitchFamily="34" charset="0"/>
              </a:rPr>
              <a:t>Taktisches Zeichen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de-DE" sz="1500" dirty="0">
              <a:solidFill>
                <a:prstClr val="black"/>
              </a:solidFill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500" dirty="0" smtClean="0">
                <a:solidFill>
                  <a:prstClr val="black"/>
                </a:solidFill>
                <a:cs typeface="Arial" pitchFamily="34" charset="0"/>
              </a:rPr>
              <a:t>(geometrische Figur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500" dirty="0" smtClean="0">
                <a:solidFill>
                  <a:prstClr val="black"/>
                </a:solidFill>
                <a:cs typeface="Arial" pitchFamily="34" charset="0"/>
              </a:rPr>
              <a:t>für das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600" b="1" dirty="0" smtClean="0">
                <a:solidFill>
                  <a:prstClr val="black"/>
                </a:solidFill>
                <a:cs typeface="Arial" pitchFamily="34" charset="0"/>
              </a:rPr>
              <a:t>Grundzeichen</a:t>
            </a:r>
            <a:r>
              <a:rPr lang="de-DE" altLang="de-DE" sz="1500" dirty="0" smtClean="0">
                <a:solidFill>
                  <a:prstClr val="black"/>
                </a:solidFill>
                <a:cs typeface="Arial" pitchFamily="34" charset="0"/>
              </a:rPr>
              <a:t>)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47871" y="2022304"/>
            <a:ext cx="1753343" cy="2605530"/>
          </a:xfrm>
          <a:prstGeom prst="rect">
            <a:avLst/>
          </a:prstGeom>
          <a:noFill/>
          <a:ln w="44450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b="1" dirty="0" smtClean="0">
                <a:solidFill>
                  <a:prstClr val="black"/>
                </a:solidFill>
                <a:cs typeface="Arial" pitchFamily="34" charset="0"/>
              </a:rPr>
              <a:t>Eigene Bezeichnung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500" b="1" dirty="0" smtClean="0">
              <a:solidFill>
                <a:prstClr val="black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500" b="1" dirty="0">
              <a:solidFill>
                <a:prstClr val="black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500" b="1" dirty="0" smtClean="0">
              <a:solidFill>
                <a:prstClr val="black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500" b="1" dirty="0">
              <a:solidFill>
                <a:prstClr val="black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i="1" dirty="0" smtClean="0">
                <a:solidFill>
                  <a:prstClr val="black"/>
                </a:solidFill>
                <a:cs typeface="Arial" pitchFamily="34" charset="0"/>
              </a:rPr>
              <a:t>oder</a:t>
            </a:r>
            <a:endParaRPr lang="de-DE" altLang="de-DE" sz="1500" i="1" dirty="0">
              <a:solidFill>
                <a:prstClr val="black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500" b="1" dirty="0">
              <a:solidFill>
                <a:prstClr val="black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b="1" dirty="0" smtClean="0">
                <a:solidFill>
                  <a:prstClr val="black"/>
                </a:solidFill>
                <a:cs typeface="Arial" pitchFamily="34" charset="0"/>
              </a:rPr>
              <a:t>Anzahl,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b="1" dirty="0" smtClean="0">
                <a:solidFill>
                  <a:prstClr val="black"/>
                </a:solidFill>
                <a:cs typeface="Arial" pitchFamily="34" charset="0"/>
              </a:rPr>
              <a:t>Menge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344482" y="2022191"/>
            <a:ext cx="1753343" cy="2605530"/>
          </a:xfrm>
          <a:prstGeom prst="rect">
            <a:avLst/>
          </a:prstGeom>
          <a:noFill/>
          <a:ln w="44450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b="1" dirty="0" smtClean="0">
                <a:solidFill>
                  <a:prstClr val="black"/>
                </a:solidFill>
                <a:cs typeface="Arial" pitchFamily="34" charset="0"/>
              </a:rPr>
              <a:t>Angabe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b="1" dirty="0" smtClean="0">
                <a:solidFill>
                  <a:prstClr val="black"/>
                </a:solidFill>
                <a:cs typeface="Arial" pitchFamily="34" charset="0"/>
              </a:rPr>
              <a:t>über Herkunft </a:t>
            </a:r>
            <a:r>
              <a:rPr lang="de-DE" altLang="de-DE" sz="1500" dirty="0" smtClean="0">
                <a:solidFill>
                  <a:prstClr val="black"/>
                </a:solidFill>
                <a:cs typeface="Arial" pitchFamily="34" charset="0"/>
              </a:rPr>
              <a:t>(vorgesetzte Dienststelle)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500" b="1" dirty="0">
              <a:solidFill>
                <a:prstClr val="black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i="1" dirty="0" smtClean="0">
                <a:solidFill>
                  <a:prstClr val="black"/>
                </a:solidFill>
                <a:cs typeface="Arial" pitchFamily="34" charset="0"/>
              </a:rPr>
              <a:t>oder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500" b="1" dirty="0">
              <a:solidFill>
                <a:prstClr val="black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b="1" dirty="0" smtClean="0">
                <a:solidFill>
                  <a:prstClr val="black"/>
                </a:solidFill>
                <a:cs typeface="Arial" pitchFamily="34" charset="0"/>
              </a:rPr>
              <a:t>Erläuterung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500" dirty="0" smtClean="0">
                <a:solidFill>
                  <a:prstClr val="black"/>
                </a:solidFill>
                <a:cs typeface="Arial" pitchFamily="34" charset="0"/>
              </a:rPr>
              <a:t>(freier Text)</a:t>
            </a:r>
          </a:p>
        </p:txBody>
      </p:sp>
    </p:spTree>
    <p:extLst>
      <p:ext uri="{BB962C8B-B14F-4D97-AF65-F5344CB8AC3E}">
        <p14:creationId xmlns:p14="http://schemas.microsoft.com/office/powerpoint/2010/main" val="323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Formation v. Kräften</a:t>
            </a:r>
            <a:endParaRPr lang="de-D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83768" y="1194075"/>
            <a:ext cx="1025736" cy="653428"/>
          </a:xfrm>
          <a:prstGeom prst="rect">
            <a:avLst/>
          </a:prstGeom>
          <a:solidFill>
            <a:srgbClr val="FFFFFF"/>
          </a:solidFill>
          <a:ln w="44450" algn="ctr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3779912" y="1194075"/>
            <a:ext cx="3530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Formation von Kräften</a:t>
            </a:r>
            <a:br>
              <a:rPr lang="de-DE" dirty="0" smtClean="0"/>
            </a:br>
            <a:r>
              <a:rPr lang="de-DE" dirty="0" smtClean="0"/>
              <a:t>(Einheiten, Verband, </a:t>
            </a:r>
            <a:r>
              <a:rPr lang="de-DE" u="sng" dirty="0" smtClean="0"/>
              <a:t>Grundzeichen</a:t>
            </a:r>
            <a:r>
              <a:rPr lang="de-DE" dirty="0" smtClean="0"/>
              <a:t>)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133569"/>
              </p:ext>
            </p:extLst>
          </p:nvPr>
        </p:nvGraphicFramePr>
        <p:xfrm>
          <a:off x="539550" y="2588534"/>
          <a:ext cx="8064897" cy="3864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30">
                  <a:extLst>
                    <a:ext uri="{9D8B030D-6E8A-4147-A177-3AD203B41FA5}">
                      <a16:colId xmlns:a16="http://schemas.microsoft.com/office/drawing/2014/main" val="85672888"/>
                    </a:ext>
                  </a:extLst>
                </a:gridCol>
                <a:gridCol w="6912767">
                  <a:extLst>
                    <a:ext uri="{9D8B030D-6E8A-4147-A177-3AD203B41FA5}">
                      <a16:colId xmlns:a16="http://schemas.microsoft.com/office/drawing/2014/main" val="188336463"/>
                    </a:ext>
                  </a:extLst>
                </a:gridCol>
              </a:tblGrid>
              <a:tr h="410143">
                <a:tc gridSpan="2">
                  <a:txBody>
                    <a:bodyPr/>
                    <a:lstStyle/>
                    <a:p>
                      <a:pPr algn="ctr"/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Zeichen</a:t>
                      </a:r>
                      <a:r>
                        <a:rPr lang="de-DE" sz="2000" b="1" baseline="0" dirty="0" smtClean="0">
                          <a:solidFill>
                            <a:schemeClr val="tx1"/>
                          </a:solidFill>
                        </a:rPr>
                        <a:t> zur Angabe der Größe von Kräften (Einheiten, Verbände)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60497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Zeichen</a:t>
                      </a:r>
                      <a:endParaRPr lang="de-DE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Bedeutung</a:t>
                      </a:r>
                      <a:endParaRPr lang="de-DE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8957803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Trupp od. vergleichbare Einheit (ca. 2 bis 4 Personen)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6125923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Gruppe od. vergleichbare Einheit (ca. 5 bis 10 Personen)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8030719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Zug od. vergleichbare</a:t>
                      </a:r>
                      <a:r>
                        <a:rPr lang="de-DE" baseline="0" dirty="0" smtClean="0"/>
                        <a:t> Einheit (c</a:t>
                      </a:r>
                      <a:r>
                        <a:rPr lang="de-DE" dirty="0" smtClean="0"/>
                        <a:t>a. 20 bis 50 Personen)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3440410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Bereitschaft</a:t>
                      </a:r>
                      <a:r>
                        <a:rPr lang="de-DE" baseline="0" dirty="0" smtClean="0"/>
                        <a:t> od. vergleichbare Einheit (c</a:t>
                      </a:r>
                      <a:r>
                        <a:rPr lang="de-DE" dirty="0" smtClean="0"/>
                        <a:t>a. 75 bis 150 Personen)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121777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Feuerwehrabschnitt od. vergleichbare organisatorische Einrichtung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9751347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Feuerwehrbezirk od. vergleichbare organisatorische Einrichtung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2351340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Landesfeuerwehrverband</a:t>
                      </a:r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2708563"/>
                  </a:ext>
                </a:extLst>
              </a:tr>
              <a:tr h="383851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Österreichischer Bundesfeuerwehrverband</a:t>
                      </a:r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323312"/>
                  </a:ext>
                </a:extLst>
              </a:tr>
            </a:tbl>
          </a:graphicData>
        </a:graphic>
      </p:graphicFrame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1095099" y="4608674"/>
            <a:ext cx="0" cy="22860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  <p:grpSp>
        <p:nvGrpSpPr>
          <p:cNvPr id="15" name="Gruppieren 14"/>
          <p:cNvGrpSpPr/>
          <p:nvPr/>
        </p:nvGrpSpPr>
        <p:grpSpPr>
          <a:xfrm>
            <a:off x="1023091" y="5003075"/>
            <a:ext cx="144016" cy="228600"/>
            <a:chOff x="4271062" y="5713057"/>
            <a:chExt cx="144016" cy="228600"/>
          </a:xfrm>
        </p:grpSpPr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4271062" y="5713057"/>
              <a:ext cx="0" cy="228600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4415078" y="5713057"/>
              <a:ext cx="0" cy="228600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951477" y="5386364"/>
            <a:ext cx="287245" cy="228600"/>
            <a:chOff x="5063150" y="5713057"/>
            <a:chExt cx="287245" cy="228600"/>
          </a:xfrm>
        </p:grpSpPr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5207166" y="5713057"/>
              <a:ext cx="0" cy="228600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>
              <a:off x="5350395" y="5713057"/>
              <a:ext cx="0" cy="228600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5063150" y="5713057"/>
              <a:ext cx="0" cy="228600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</p:grpSp>
      <p:sp>
        <p:nvSpPr>
          <p:cNvPr id="26" name="Ellipse 25"/>
          <p:cNvSpPr/>
          <p:nvPr/>
        </p:nvSpPr>
        <p:spPr bwMode="auto">
          <a:xfrm>
            <a:off x="1027417" y="3488907"/>
            <a:ext cx="135364" cy="135364"/>
          </a:xfrm>
          <a:prstGeom prst="ellipse">
            <a:avLst/>
          </a:prstGeom>
          <a:solidFill>
            <a:srgbClr val="0070C0"/>
          </a:solidFill>
          <a:ln w="412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de-DE" dirty="0">
              <a:solidFill>
                <a:prstClr val="black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912036" y="3911400"/>
            <a:ext cx="366127" cy="135364"/>
            <a:chOff x="928309" y="3599741"/>
            <a:chExt cx="366127" cy="135364"/>
          </a:xfrm>
        </p:grpSpPr>
        <p:sp>
          <p:nvSpPr>
            <p:cNvPr id="28" name="Ellipse 27"/>
            <p:cNvSpPr/>
            <p:nvPr/>
          </p:nvSpPr>
          <p:spPr bwMode="auto">
            <a:xfrm>
              <a:off x="928309" y="3599741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  <p:sp>
          <p:nvSpPr>
            <p:cNvPr id="29" name="Ellipse 28"/>
            <p:cNvSpPr/>
            <p:nvPr/>
          </p:nvSpPr>
          <p:spPr bwMode="auto">
            <a:xfrm>
              <a:off x="1159072" y="3599741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824260" y="4255802"/>
            <a:ext cx="541678" cy="135364"/>
            <a:chOff x="842377" y="3944143"/>
            <a:chExt cx="541678" cy="135364"/>
          </a:xfrm>
        </p:grpSpPr>
        <p:sp>
          <p:nvSpPr>
            <p:cNvPr id="27" name="Ellipse 26"/>
            <p:cNvSpPr/>
            <p:nvPr/>
          </p:nvSpPr>
          <p:spPr bwMode="auto">
            <a:xfrm>
              <a:off x="1045534" y="3944143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  <p:sp>
          <p:nvSpPr>
            <p:cNvPr id="30" name="Ellipse 29"/>
            <p:cNvSpPr/>
            <p:nvPr/>
          </p:nvSpPr>
          <p:spPr bwMode="auto">
            <a:xfrm>
              <a:off x="842377" y="3944143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 bwMode="auto">
            <a:xfrm>
              <a:off x="1248691" y="3944143"/>
              <a:ext cx="135364" cy="135364"/>
            </a:xfrm>
            <a:prstGeom prst="ellipse">
              <a:avLst/>
            </a:prstGeom>
            <a:solidFill>
              <a:srgbClr val="0070C0"/>
            </a:solidFill>
            <a:ln w="412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865418" y="5769588"/>
            <a:ext cx="459363" cy="228870"/>
            <a:chOff x="881691" y="3556083"/>
            <a:chExt cx="459363" cy="228870"/>
          </a:xfrm>
        </p:grpSpPr>
        <p:grpSp>
          <p:nvGrpSpPr>
            <p:cNvPr id="37" name="Gruppieren 36"/>
            <p:cNvGrpSpPr/>
            <p:nvPr/>
          </p:nvGrpSpPr>
          <p:grpSpPr>
            <a:xfrm>
              <a:off x="1112454" y="3556353"/>
              <a:ext cx="228600" cy="228600"/>
              <a:chOff x="1294930" y="5432084"/>
              <a:chExt cx="228600" cy="228600"/>
            </a:xfrm>
          </p:grpSpPr>
          <p:sp>
            <p:nvSpPr>
              <p:cNvPr id="38" name="Line 7"/>
              <p:cNvSpPr>
                <a:spLocks noChangeShapeType="1"/>
              </p:cNvSpPr>
              <p:nvPr/>
            </p:nvSpPr>
            <p:spPr bwMode="auto">
              <a:xfrm rot="2700000">
                <a:off x="1409230" y="5432085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  <p:sp>
            <p:nvSpPr>
              <p:cNvPr id="39" name="Line 7"/>
              <p:cNvSpPr>
                <a:spLocks noChangeShapeType="1"/>
              </p:cNvSpPr>
              <p:nvPr/>
            </p:nvSpPr>
            <p:spPr bwMode="auto">
              <a:xfrm rot="-2700000">
                <a:off x="1409231" y="5432084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</p:grpSp>
        <p:grpSp>
          <p:nvGrpSpPr>
            <p:cNvPr id="40" name="Gruppieren 39"/>
            <p:cNvGrpSpPr/>
            <p:nvPr/>
          </p:nvGrpSpPr>
          <p:grpSpPr>
            <a:xfrm>
              <a:off x="881691" y="3556083"/>
              <a:ext cx="228600" cy="228600"/>
              <a:chOff x="1294930" y="5432084"/>
              <a:chExt cx="228600" cy="228600"/>
            </a:xfrm>
          </p:grpSpPr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 rot="2700000">
                <a:off x="1409230" y="5432085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 rot="-2700000">
                <a:off x="1409231" y="5432084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</p:grpSp>
      </p:grpSp>
      <p:grpSp>
        <p:nvGrpSpPr>
          <p:cNvPr id="53" name="Gruppieren 52"/>
          <p:cNvGrpSpPr/>
          <p:nvPr/>
        </p:nvGrpSpPr>
        <p:grpSpPr>
          <a:xfrm>
            <a:off x="768520" y="6173662"/>
            <a:ext cx="653158" cy="231293"/>
            <a:chOff x="768520" y="6245278"/>
            <a:chExt cx="653158" cy="231293"/>
          </a:xfrm>
        </p:grpSpPr>
        <p:grpSp>
          <p:nvGrpSpPr>
            <p:cNvPr id="44" name="Gruppieren 43"/>
            <p:cNvGrpSpPr/>
            <p:nvPr/>
          </p:nvGrpSpPr>
          <p:grpSpPr>
            <a:xfrm>
              <a:off x="981890" y="6247971"/>
              <a:ext cx="228600" cy="228600"/>
              <a:chOff x="1294930" y="5432084"/>
              <a:chExt cx="228600" cy="228600"/>
            </a:xfrm>
          </p:grpSpPr>
          <p:sp>
            <p:nvSpPr>
              <p:cNvPr id="45" name="Line 7"/>
              <p:cNvSpPr>
                <a:spLocks noChangeShapeType="1"/>
              </p:cNvSpPr>
              <p:nvPr/>
            </p:nvSpPr>
            <p:spPr bwMode="auto">
              <a:xfrm rot="2700000">
                <a:off x="1409230" y="5432085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  <p:sp>
            <p:nvSpPr>
              <p:cNvPr id="46" name="Line 7"/>
              <p:cNvSpPr>
                <a:spLocks noChangeShapeType="1"/>
              </p:cNvSpPr>
              <p:nvPr/>
            </p:nvSpPr>
            <p:spPr bwMode="auto">
              <a:xfrm rot="-2700000">
                <a:off x="1409231" y="5432084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</p:grpSp>
        <p:grpSp>
          <p:nvGrpSpPr>
            <p:cNvPr id="47" name="Gruppieren 46"/>
            <p:cNvGrpSpPr/>
            <p:nvPr/>
          </p:nvGrpSpPr>
          <p:grpSpPr>
            <a:xfrm>
              <a:off x="1193078" y="6245278"/>
              <a:ext cx="228600" cy="228600"/>
              <a:chOff x="1294930" y="5432084"/>
              <a:chExt cx="228600" cy="228600"/>
            </a:xfrm>
          </p:grpSpPr>
          <p:sp>
            <p:nvSpPr>
              <p:cNvPr id="48" name="Line 7"/>
              <p:cNvSpPr>
                <a:spLocks noChangeShapeType="1"/>
              </p:cNvSpPr>
              <p:nvPr/>
            </p:nvSpPr>
            <p:spPr bwMode="auto">
              <a:xfrm rot="2700000">
                <a:off x="1409230" y="5432085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  <p:sp>
            <p:nvSpPr>
              <p:cNvPr id="49" name="Line 7"/>
              <p:cNvSpPr>
                <a:spLocks noChangeShapeType="1"/>
              </p:cNvSpPr>
              <p:nvPr/>
            </p:nvSpPr>
            <p:spPr bwMode="auto">
              <a:xfrm rot="-2700000">
                <a:off x="1409231" y="5432084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</p:grpSp>
        <p:grpSp>
          <p:nvGrpSpPr>
            <p:cNvPr id="50" name="Gruppieren 49"/>
            <p:cNvGrpSpPr/>
            <p:nvPr/>
          </p:nvGrpSpPr>
          <p:grpSpPr>
            <a:xfrm>
              <a:off x="768520" y="6245278"/>
              <a:ext cx="228600" cy="228600"/>
              <a:chOff x="1294930" y="5432084"/>
              <a:chExt cx="228600" cy="228600"/>
            </a:xfrm>
          </p:grpSpPr>
          <p:sp>
            <p:nvSpPr>
              <p:cNvPr id="51" name="Line 7"/>
              <p:cNvSpPr>
                <a:spLocks noChangeShapeType="1"/>
              </p:cNvSpPr>
              <p:nvPr/>
            </p:nvSpPr>
            <p:spPr bwMode="auto">
              <a:xfrm rot="2700000">
                <a:off x="1409230" y="5432085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  <p:sp>
            <p:nvSpPr>
              <p:cNvPr id="52" name="Line 7"/>
              <p:cNvSpPr>
                <a:spLocks noChangeShapeType="1"/>
              </p:cNvSpPr>
              <p:nvPr/>
            </p:nvSpPr>
            <p:spPr bwMode="auto">
              <a:xfrm rot="-2700000">
                <a:off x="1409231" y="5432084"/>
                <a:ext cx="0" cy="228600"/>
              </a:xfrm>
              <a:prstGeom prst="lin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21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– Führungsstelle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3103141"/>
            <a:ext cx="8229600" cy="4900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tx1"/>
                </a:solidFill>
              </a:rPr>
              <a:t>Taktische Zeichen – Einrichtungen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213101" y="1124744"/>
            <a:ext cx="2483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Befehls-, Führungs- oder</a:t>
            </a:r>
            <a:br>
              <a:rPr lang="de-DE" dirty="0" smtClean="0"/>
            </a:br>
            <a:r>
              <a:rPr lang="de-DE" dirty="0" smtClean="0"/>
              <a:t>Leitstelle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2844949" y="1117647"/>
            <a:ext cx="1025736" cy="1306856"/>
            <a:chOff x="2483768" y="1194075"/>
            <a:chExt cx="1025736" cy="1306856"/>
          </a:xfrm>
        </p:grpSpPr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2483768" y="1194075"/>
              <a:ext cx="1025736" cy="653428"/>
            </a:xfrm>
            <a:prstGeom prst="rect">
              <a:avLst/>
            </a:prstGeom>
            <a:solidFill>
              <a:srgbClr val="FFFFFF"/>
            </a:solidFill>
            <a:ln w="44450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cxnSp>
          <p:nvCxnSpPr>
            <p:cNvPr id="9" name="Gerader Verbinder 8"/>
            <p:cNvCxnSpPr/>
            <p:nvPr/>
          </p:nvCxnSpPr>
          <p:spPr>
            <a:xfrm>
              <a:off x="2483768" y="1847503"/>
              <a:ext cx="0" cy="653428"/>
            </a:xfrm>
            <a:prstGeom prst="line">
              <a:avLst/>
            </a:prstGeom>
            <a:ln w="44450" cap="sq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pieren 12"/>
          <p:cNvGrpSpPr/>
          <p:nvPr/>
        </p:nvGrpSpPr>
        <p:grpSpPr>
          <a:xfrm>
            <a:off x="2844949" y="4000622"/>
            <a:ext cx="1025736" cy="947562"/>
            <a:chOff x="2844949" y="3710930"/>
            <a:chExt cx="1025736" cy="947562"/>
          </a:xfrm>
        </p:grpSpPr>
        <p:sp>
          <p:nvSpPr>
            <p:cNvPr id="11" name="Rectangle 2"/>
            <p:cNvSpPr>
              <a:spLocks noChangeArrowheads="1"/>
            </p:cNvSpPr>
            <p:nvPr/>
          </p:nvSpPr>
          <p:spPr bwMode="auto">
            <a:xfrm>
              <a:off x="2844949" y="4005064"/>
              <a:ext cx="1025736" cy="653428"/>
            </a:xfrm>
            <a:prstGeom prst="rect">
              <a:avLst/>
            </a:prstGeom>
            <a:solidFill>
              <a:srgbClr val="FFFFFF"/>
            </a:solidFill>
            <a:ln w="44450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12" name="Gleichschenkliges Dreieck 11"/>
            <p:cNvSpPr/>
            <p:nvPr/>
          </p:nvSpPr>
          <p:spPr bwMode="auto">
            <a:xfrm>
              <a:off x="2844949" y="3710930"/>
              <a:ext cx="1025736" cy="288032"/>
            </a:xfrm>
            <a:prstGeom prst="triangle">
              <a:avLst/>
            </a:prstGeom>
            <a:solidFill>
              <a:srgbClr val="FFFFFF"/>
            </a:solidFill>
            <a:ln w="44450" cap="flat" algn="ctr">
              <a:solidFill>
                <a:srgbClr val="007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solidFill>
                  <a:prstClr val="black"/>
                </a:solidFill>
              </a:endParaRPr>
            </a:p>
          </p:txBody>
        </p:sp>
      </p:grpSp>
      <p:sp>
        <p:nvSpPr>
          <p:cNvPr id="14" name="Textfeld 13"/>
          <p:cNvSpPr txBox="1"/>
          <p:nvPr/>
        </p:nvSpPr>
        <p:spPr>
          <a:xfrm>
            <a:off x="4213101" y="4224588"/>
            <a:ext cx="3135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Ständige ortsfeste Einrichtung</a:t>
            </a:r>
            <a:br>
              <a:rPr lang="de-DE" dirty="0" smtClean="0"/>
            </a:br>
            <a:r>
              <a:rPr lang="de-DE" dirty="0" smtClean="0"/>
              <a:t>(Dienststelle, Gebäude, Anlage)</a:t>
            </a:r>
            <a:endParaRPr lang="de-DE" dirty="0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2904829" y="5373216"/>
            <a:ext cx="905976" cy="912366"/>
          </a:xfrm>
          <a:prstGeom prst="ellipse">
            <a:avLst/>
          </a:prstGeom>
          <a:solidFill>
            <a:srgbClr val="FFFFFF"/>
          </a:solidFill>
          <a:ln w="44450" algn="ctr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  <p:sp>
        <p:nvSpPr>
          <p:cNvPr id="16" name="Textfeld 15"/>
          <p:cNvSpPr txBox="1"/>
          <p:nvPr/>
        </p:nvSpPr>
        <p:spPr>
          <a:xfrm>
            <a:off x="4213101" y="5502300"/>
            <a:ext cx="4414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Vorübergehende anlassbezogene Einrichtung</a:t>
            </a:r>
            <a:br>
              <a:rPr lang="de-DE" dirty="0" smtClean="0"/>
            </a:br>
            <a:r>
              <a:rPr lang="de-DE" dirty="0" smtClean="0"/>
              <a:t>(Einsatz-, Sammel-, Versorgungsstelle)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703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- Fahrzeuge</a:t>
            </a:r>
            <a:endParaRPr lang="de-DE" dirty="0"/>
          </a:p>
        </p:txBody>
      </p:sp>
      <p:grpSp>
        <p:nvGrpSpPr>
          <p:cNvPr id="22" name="Gruppieren 21"/>
          <p:cNvGrpSpPr/>
          <p:nvPr/>
        </p:nvGrpSpPr>
        <p:grpSpPr>
          <a:xfrm>
            <a:off x="824604" y="1332268"/>
            <a:ext cx="1486955" cy="707893"/>
            <a:chOff x="899592" y="1196752"/>
            <a:chExt cx="1486955" cy="70789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899592" y="1196759"/>
              <a:ext cx="1486955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2"/>
            <p:cNvSpPr>
              <a:spLocks/>
            </p:cNvSpPr>
            <p:nvPr/>
          </p:nvSpPr>
          <p:spPr bwMode="auto">
            <a:xfrm rot="16200000">
              <a:off x="928546" y="1527838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824604" y="2699361"/>
            <a:ext cx="1496103" cy="707895"/>
            <a:chOff x="3628578" y="1496419"/>
            <a:chExt cx="1872801" cy="707895"/>
          </a:xfrm>
        </p:grpSpPr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3628578" y="1496428"/>
              <a:ext cx="1872801" cy="707886"/>
            </a:xfrm>
            <a:prstGeom prst="rect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"/>
            <p:cNvSpPr>
              <a:spLocks/>
            </p:cNvSpPr>
            <p:nvPr/>
          </p:nvSpPr>
          <p:spPr bwMode="auto">
            <a:xfrm rot="16200000">
              <a:off x="3750496" y="1827507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2"/>
            <p:cNvSpPr>
              <a:spLocks/>
            </p:cNvSpPr>
            <p:nvPr/>
          </p:nvSpPr>
          <p:spPr bwMode="auto">
            <a:xfrm rot="16200000" flipV="1">
              <a:off x="3811975" y="1827505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1" name="Rectangle 2"/>
            <p:cNvSpPr>
              <a:spLocks noChangeArrowheads="1"/>
            </p:cNvSpPr>
            <p:nvPr/>
          </p:nvSpPr>
          <p:spPr bwMode="auto">
            <a:xfrm>
              <a:off x="4081582" y="1625054"/>
              <a:ext cx="107199" cy="450619"/>
            </a:xfrm>
            <a:prstGeom prst="rect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824604" y="4284454"/>
            <a:ext cx="1486955" cy="800730"/>
            <a:chOff x="6461479" y="1839713"/>
            <a:chExt cx="1825941" cy="800730"/>
          </a:xfrm>
        </p:grpSpPr>
        <p:sp>
          <p:nvSpPr>
            <p:cNvPr id="13" name="Rectangle 2"/>
            <p:cNvSpPr>
              <a:spLocks noChangeArrowheads="1"/>
            </p:cNvSpPr>
            <p:nvPr/>
          </p:nvSpPr>
          <p:spPr bwMode="auto">
            <a:xfrm>
              <a:off x="6461479" y="1917504"/>
              <a:ext cx="1825941" cy="707886"/>
            </a:xfrm>
            <a:prstGeom prst="rect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2"/>
            <p:cNvSpPr>
              <a:spLocks/>
            </p:cNvSpPr>
            <p:nvPr/>
          </p:nvSpPr>
          <p:spPr bwMode="auto">
            <a:xfrm rot="16200000">
              <a:off x="6587558" y="2263637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2"/>
            <p:cNvSpPr>
              <a:spLocks/>
            </p:cNvSpPr>
            <p:nvPr/>
          </p:nvSpPr>
          <p:spPr bwMode="auto">
            <a:xfrm rot="16200000" flipV="1">
              <a:off x="6732129" y="2248581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6" name="Gleichschenkliges Dreieck 15"/>
            <p:cNvSpPr/>
            <p:nvPr/>
          </p:nvSpPr>
          <p:spPr bwMode="auto">
            <a:xfrm rot="2996625" flipH="1">
              <a:off x="7381671" y="1313091"/>
              <a:ext cx="181361" cy="1234605"/>
            </a:xfrm>
            <a:prstGeom prst="triangle">
              <a:avLst/>
            </a:prstGeom>
            <a:noFill/>
            <a:ln w="41275" cap="sq" algn="ctr">
              <a:solidFill>
                <a:srgbClr val="0070C0"/>
              </a:solidFill>
              <a:bevel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824604" y="5526385"/>
            <a:ext cx="2457420" cy="710927"/>
            <a:chOff x="5372423" y="3150618"/>
            <a:chExt cx="3042086" cy="710927"/>
          </a:xfrm>
        </p:grpSpPr>
        <p:sp>
          <p:nvSpPr>
            <p:cNvPr id="18" name="Rectangle 2"/>
            <p:cNvSpPr>
              <a:spLocks noChangeArrowheads="1"/>
            </p:cNvSpPr>
            <p:nvPr/>
          </p:nvSpPr>
          <p:spPr bwMode="auto">
            <a:xfrm>
              <a:off x="5372423" y="3150625"/>
              <a:ext cx="1833353" cy="707886"/>
            </a:xfrm>
            <a:prstGeom prst="rect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"/>
            <p:cNvSpPr>
              <a:spLocks/>
            </p:cNvSpPr>
            <p:nvPr/>
          </p:nvSpPr>
          <p:spPr bwMode="auto">
            <a:xfrm rot="16200000">
              <a:off x="5494341" y="3481704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"/>
            <p:cNvSpPr>
              <a:spLocks/>
            </p:cNvSpPr>
            <p:nvPr/>
          </p:nvSpPr>
          <p:spPr bwMode="auto">
            <a:xfrm rot="16200000" flipV="1">
              <a:off x="6620689" y="3484739"/>
              <a:ext cx="707892" cy="45719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21" name="Gleichschenkliges Dreieck 20"/>
            <p:cNvSpPr/>
            <p:nvPr/>
          </p:nvSpPr>
          <p:spPr bwMode="auto">
            <a:xfrm rot="4079417" flipH="1">
              <a:off x="7649359" y="2582349"/>
              <a:ext cx="166839" cy="1363460"/>
            </a:xfrm>
            <a:prstGeom prst="triangle">
              <a:avLst/>
            </a:prstGeom>
            <a:noFill/>
            <a:ln w="41275" cap="sq" algn="ctr">
              <a:solidFill>
                <a:srgbClr val="0070C0"/>
              </a:solidFill>
              <a:bevel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sp>
        <p:nvSpPr>
          <p:cNvPr id="23" name="Textfeld 22"/>
          <p:cNvSpPr txBox="1"/>
          <p:nvPr/>
        </p:nvSpPr>
        <p:spPr>
          <a:xfrm>
            <a:off x="3923928" y="1363047"/>
            <a:ext cx="2410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Kraftfahrzeug allgemein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u="sng" dirty="0" smtClean="0"/>
              <a:t>Grundzeichen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3919736" y="2730139"/>
            <a:ext cx="4094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Wechselladerfahrzeug mit aufgesatteltem</a:t>
            </a:r>
            <a:br>
              <a:rPr lang="de-DE" dirty="0" smtClean="0"/>
            </a:br>
            <a:r>
              <a:rPr lang="de-DE" dirty="0" smtClean="0"/>
              <a:t>Wechselaufbau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19736" y="4768051"/>
            <a:ext cx="4497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Kraftfahrzeug mit Ladekran in Arbeitsstellung</a:t>
            </a:r>
            <a:br>
              <a:rPr lang="de-DE" dirty="0" smtClean="0"/>
            </a:br>
            <a:r>
              <a:rPr lang="de-DE" dirty="0" smtClean="0"/>
              <a:t>(Darstellung je nach Aufbauort des Ladekrans;</a:t>
            </a:r>
            <a:br>
              <a:rPr lang="de-DE" dirty="0" smtClean="0"/>
            </a:br>
            <a:r>
              <a:rPr lang="de-DE" dirty="0" smtClean="0"/>
              <a:t>Ausrichtung des Kranarmes je nach </a:t>
            </a:r>
            <a:r>
              <a:rPr lang="de-DE" dirty="0" err="1" smtClean="0"/>
              <a:t>darzu</a:t>
            </a:r>
            <a:r>
              <a:rPr lang="de-DE" dirty="0" smtClean="0"/>
              <a:t>-</a:t>
            </a:r>
            <a:br>
              <a:rPr lang="de-DE" dirty="0" smtClean="0"/>
            </a:br>
            <a:r>
              <a:rPr lang="de-DE" dirty="0" smtClean="0"/>
              <a:t>stellender Situation)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242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- Fahrzeuge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2123728" y="1599757"/>
            <a:ext cx="4542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Drehleiter in Arbeitsstellung</a:t>
            </a:r>
            <a:br>
              <a:rPr lang="de-DE" dirty="0" smtClean="0"/>
            </a:br>
            <a:r>
              <a:rPr lang="de-DE" dirty="0" smtClean="0"/>
              <a:t>(Ausrichtung je nach darzustellender Situation)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146561" y="2961101"/>
            <a:ext cx="4585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 smtClean="0"/>
              <a:t>Drehleiter mit Arbeitskorb in Arbeitsstellung</a:t>
            </a:r>
            <a:br>
              <a:rPr lang="de-DE" dirty="0" smtClean="0"/>
            </a:br>
            <a:r>
              <a:rPr lang="de-DE" dirty="0"/>
              <a:t>(Ausrichtung je nach darzustellender Situation)</a:t>
            </a:r>
          </a:p>
        </p:txBody>
      </p:sp>
      <p:grpSp>
        <p:nvGrpSpPr>
          <p:cNvPr id="87" name="Gruppieren 86"/>
          <p:cNvGrpSpPr/>
          <p:nvPr/>
        </p:nvGrpSpPr>
        <p:grpSpPr>
          <a:xfrm>
            <a:off x="6842613" y="2051353"/>
            <a:ext cx="1843383" cy="1593671"/>
            <a:chOff x="951771" y="2084259"/>
            <a:chExt cx="1843383" cy="1593671"/>
          </a:xfrm>
        </p:grpSpPr>
        <p:grpSp>
          <p:nvGrpSpPr>
            <p:cNvPr id="3" name="Gruppieren 2"/>
            <p:cNvGrpSpPr/>
            <p:nvPr/>
          </p:nvGrpSpPr>
          <p:grpSpPr>
            <a:xfrm>
              <a:off x="951771" y="2970037"/>
              <a:ext cx="1449070" cy="707893"/>
              <a:chOff x="841501" y="2945435"/>
              <a:chExt cx="1489530" cy="707893"/>
            </a:xfrm>
          </p:grpSpPr>
          <p:sp>
            <p:nvSpPr>
              <p:cNvPr id="31" name="Rectangle 2"/>
              <p:cNvSpPr>
                <a:spLocks noChangeArrowheads="1"/>
              </p:cNvSpPr>
              <p:nvPr/>
            </p:nvSpPr>
            <p:spPr bwMode="auto">
              <a:xfrm>
                <a:off x="841501" y="2945442"/>
                <a:ext cx="1489530" cy="707886"/>
              </a:xfrm>
              <a:prstGeom prst="rect">
                <a:avLst/>
              </a:prstGeom>
              <a:noFill/>
              <a:ln w="41275" algn="ctr">
                <a:solidFill>
                  <a:srgbClr val="0070C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2"/>
              <p:cNvSpPr>
                <a:spLocks/>
              </p:cNvSpPr>
              <p:nvPr/>
            </p:nvSpPr>
            <p:spPr bwMode="auto">
              <a:xfrm rot="16200000">
                <a:off x="854094" y="3278965"/>
                <a:ext cx="707892" cy="40831"/>
              </a:xfrm>
              <a:custGeom>
                <a:avLst/>
                <a:gdLst>
                  <a:gd name="T0" fmla="*/ 0 w 345"/>
                  <a:gd name="T1" fmla="*/ 0 h 1"/>
                  <a:gd name="T2" fmla="*/ 345 w 34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45" h="1">
                    <a:moveTo>
                      <a:pt x="0" y="0"/>
                    </a:moveTo>
                    <a:lnTo>
                      <a:pt x="345" y="0"/>
                    </a:lnTo>
                  </a:path>
                </a:pathLst>
              </a:custGeom>
              <a:noFill/>
              <a:ln w="41275">
                <a:solidFill>
                  <a:srgbClr val="0070C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6" name="Gruppieren 85"/>
            <p:cNvGrpSpPr/>
            <p:nvPr/>
          </p:nvGrpSpPr>
          <p:grpSpPr>
            <a:xfrm rot="21395263" flipH="1">
              <a:off x="1784086" y="2084259"/>
              <a:ext cx="1011068" cy="1074044"/>
              <a:chOff x="898954" y="2089268"/>
              <a:chExt cx="1011068" cy="1074044"/>
            </a:xfrm>
          </p:grpSpPr>
          <p:sp>
            <p:nvSpPr>
              <p:cNvPr id="33" name="Rechteck 32"/>
              <p:cNvSpPr/>
              <p:nvPr/>
            </p:nvSpPr>
            <p:spPr bwMode="auto">
              <a:xfrm rot="18763205">
                <a:off x="815575" y="2172647"/>
                <a:ext cx="354834" cy="188075"/>
              </a:xfrm>
              <a:prstGeom prst="rect">
                <a:avLst/>
              </a:prstGeom>
              <a:noFill/>
              <a:ln w="44450" algn="ctr">
                <a:solidFill>
                  <a:srgbClr val="0070C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de-AT" dirty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8" name="Gruppieren 47"/>
              <p:cNvGrpSpPr/>
              <p:nvPr/>
            </p:nvGrpSpPr>
            <p:grpSpPr>
              <a:xfrm>
                <a:off x="982446" y="2250414"/>
                <a:ext cx="927576" cy="912898"/>
                <a:chOff x="873032" y="2649556"/>
                <a:chExt cx="953475" cy="912898"/>
              </a:xfrm>
            </p:grpSpPr>
            <p:cxnSp>
              <p:nvCxnSpPr>
                <p:cNvPr id="36" name="Gerader Verbinder 35"/>
                <p:cNvCxnSpPr/>
                <p:nvPr/>
              </p:nvCxnSpPr>
              <p:spPr>
                <a:xfrm>
                  <a:off x="1034419" y="2649556"/>
                  <a:ext cx="792088" cy="739558"/>
                </a:xfrm>
                <a:prstGeom prst="line">
                  <a:avLst/>
                </a:prstGeom>
                <a:ln w="4445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Gerader Verbinder 36"/>
                <p:cNvCxnSpPr/>
                <p:nvPr/>
              </p:nvCxnSpPr>
              <p:spPr>
                <a:xfrm>
                  <a:off x="873032" y="2822896"/>
                  <a:ext cx="792088" cy="739558"/>
                </a:xfrm>
                <a:prstGeom prst="line">
                  <a:avLst/>
                </a:prstGeom>
                <a:ln w="4445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/>
                <p:cNvCxnSpPr/>
                <p:nvPr/>
              </p:nvCxnSpPr>
              <p:spPr>
                <a:xfrm flipH="1">
                  <a:off x="995994" y="2761290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Gerader Verbinder 43"/>
                <p:cNvCxnSpPr/>
                <p:nvPr/>
              </p:nvCxnSpPr>
              <p:spPr>
                <a:xfrm flipH="1">
                  <a:off x="1134107" y="2889877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Gerader Verbinder 44"/>
                <p:cNvCxnSpPr/>
                <p:nvPr/>
              </p:nvCxnSpPr>
              <p:spPr>
                <a:xfrm flipH="1">
                  <a:off x="1269839" y="3018465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Gerader Verbinder 45"/>
                <p:cNvCxnSpPr/>
                <p:nvPr/>
              </p:nvCxnSpPr>
              <p:spPr>
                <a:xfrm flipH="1">
                  <a:off x="1405572" y="3142291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Gerader Verbinder 46"/>
                <p:cNvCxnSpPr/>
                <p:nvPr/>
              </p:nvCxnSpPr>
              <p:spPr>
                <a:xfrm flipH="1">
                  <a:off x="1541305" y="3266117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9" name="Gruppieren 68"/>
          <p:cNvGrpSpPr/>
          <p:nvPr/>
        </p:nvGrpSpPr>
        <p:grpSpPr>
          <a:xfrm>
            <a:off x="469720" y="854412"/>
            <a:ext cx="1501886" cy="1422460"/>
            <a:chOff x="829145" y="854412"/>
            <a:chExt cx="1501886" cy="1422460"/>
          </a:xfrm>
        </p:grpSpPr>
        <p:sp>
          <p:nvSpPr>
            <p:cNvPr id="28" name="Freeform 2"/>
            <p:cNvSpPr>
              <a:spLocks/>
            </p:cNvSpPr>
            <p:nvPr/>
          </p:nvSpPr>
          <p:spPr bwMode="auto">
            <a:xfrm rot="16200000">
              <a:off x="854263" y="1902339"/>
              <a:ext cx="707892" cy="41170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grpSp>
          <p:nvGrpSpPr>
            <p:cNvPr id="58" name="Gruppieren 57"/>
            <p:cNvGrpSpPr/>
            <p:nvPr/>
          </p:nvGrpSpPr>
          <p:grpSpPr>
            <a:xfrm>
              <a:off x="829145" y="854412"/>
              <a:ext cx="1501886" cy="1422460"/>
              <a:chOff x="829145" y="854412"/>
              <a:chExt cx="1501886" cy="1422460"/>
            </a:xfrm>
          </p:grpSpPr>
          <p:sp>
            <p:nvSpPr>
              <p:cNvPr id="27" name="Rectangle 2"/>
              <p:cNvSpPr>
                <a:spLocks noChangeArrowheads="1"/>
              </p:cNvSpPr>
              <p:nvPr/>
            </p:nvSpPr>
            <p:spPr bwMode="auto">
              <a:xfrm>
                <a:off x="829145" y="1568986"/>
                <a:ext cx="1501886" cy="707886"/>
              </a:xfrm>
              <a:prstGeom prst="rect">
                <a:avLst/>
              </a:prstGeom>
              <a:noFill/>
              <a:ln w="41275" algn="ctr">
                <a:solidFill>
                  <a:srgbClr val="0070C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9" name="Gruppieren 48"/>
              <p:cNvGrpSpPr/>
              <p:nvPr/>
            </p:nvGrpSpPr>
            <p:grpSpPr>
              <a:xfrm>
                <a:off x="841629" y="854412"/>
                <a:ext cx="953475" cy="912898"/>
                <a:chOff x="873032" y="2649556"/>
                <a:chExt cx="953475" cy="912898"/>
              </a:xfrm>
            </p:grpSpPr>
            <p:cxnSp>
              <p:nvCxnSpPr>
                <p:cNvPr id="50" name="Gerader Verbinder 49"/>
                <p:cNvCxnSpPr/>
                <p:nvPr/>
              </p:nvCxnSpPr>
              <p:spPr>
                <a:xfrm>
                  <a:off x="1034419" y="2649556"/>
                  <a:ext cx="792088" cy="739558"/>
                </a:xfrm>
                <a:prstGeom prst="line">
                  <a:avLst/>
                </a:prstGeom>
                <a:ln w="4445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Gerader Verbinder 50"/>
                <p:cNvCxnSpPr/>
                <p:nvPr/>
              </p:nvCxnSpPr>
              <p:spPr>
                <a:xfrm>
                  <a:off x="873032" y="2822896"/>
                  <a:ext cx="792088" cy="739558"/>
                </a:xfrm>
                <a:prstGeom prst="line">
                  <a:avLst/>
                </a:prstGeom>
                <a:ln w="4445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Gerader Verbinder 51"/>
                <p:cNvCxnSpPr/>
                <p:nvPr/>
              </p:nvCxnSpPr>
              <p:spPr>
                <a:xfrm flipH="1">
                  <a:off x="995994" y="2761290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Gerader Verbinder 52"/>
                <p:cNvCxnSpPr/>
                <p:nvPr/>
              </p:nvCxnSpPr>
              <p:spPr>
                <a:xfrm flipH="1">
                  <a:off x="1134107" y="2889877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Gerader Verbinder 53"/>
                <p:cNvCxnSpPr/>
                <p:nvPr/>
              </p:nvCxnSpPr>
              <p:spPr>
                <a:xfrm flipH="1">
                  <a:off x="1269839" y="3018465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/>
                <p:cNvCxnSpPr/>
                <p:nvPr/>
              </p:nvCxnSpPr>
              <p:spPr>
                <a:xfrm flipH="1">
                  <a:off x="1405572" y="3142291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>
                <a:xfrm flipH="1">
                  <a:off x="1541305" y="3266117"/>
                  <a:ext cx="158342" cy="177105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5" name="Gruppieren 64"/>
          <p:cNvGrpSpPr/>
          <p:nvPr/>
        </p:nvGrpSpPr>
        <p:grpSpPr>
          <a:xfrm>
            <a:off x="6841571" y="4727468"/>
            <a:ext cx="1422623" cy="1670091"/>
            <a:chOff x="794021" y="4509134"/>
            <a:chExt cx="1667829" cy="1670091"/>
          </a:xfrm>
        </p:grpSpPr>
        <p:sp>
          <p:nvSpPr>
            <p:cNvPr id="66" name="Rectangle 2"/>
            <p:cNvSpPr>
              <a:spLocks noChangeArrowheads="1"/>
            </p:cNvSpPr>
            <p:nvPr/>
          </p:nvSpPr>
          <p:spPr bwMode="auto">
            <a:xfrm>
              <a:off x="794021" y="5471339"/>
              <a:ext cx="1667829" cy="707886"/>
            </a:xfrm>
            <a:prstGeom prst="rect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2"/>
            <p:cNvSpPr>
              <a:spLocks/>
            </p:cNvSpPr>
            <p:nvPr/>
          </p:nvSpPr>
          <p:spPr bwMode="auto">
            <a:xfrm rot="16200000">
              <a:off x="875531" y="5802419"/>
              <a:ext cx="707892" cy="45720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68" name="Gleichschenkliges Dreieck 67"/>
            <p:cNvSpPr/>
            <p:nvPr/>
          </p:nvSpPr>
          <p:spPr bwMode="auto">
            <a:xfrm rot="2140716" flipH="1">
              <a:off x="2200189" y="4509134"/>
              <a:ext cx="194612" cy="1456372"/>
            </a:xfrm>
            <a:prstGeom prst="triangle">
              <a:avLst>
                <a:gd name="adj" fmla="val 32079"/>
              </a:avLst>
            </a:prstGeom>
            <a:noFill/>
            <a:ln w="44450" cap="sq" algn="ctr">
              <a:solidFill>
                <a:srgbClr val="0070C0"/>
              </a:solidFill>
              <a:bevel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0" name="Gruppieren 89"/>
          <p:cNvGrpSpPr/>
          <p:nvPr/>
        </p:nvGrpSpPr>
        <p:grpSpPr>
          <a:xfrm>
            <a:off x="467544" y="3334525"/>
            <a:ext cx="1462444" cy="1750659"/>
            <a:chOff x="6377319" y="3968857"/>
            <a:chExt cx="1462444" cy="1750659"/>
          </a:xfrm>
        </p:grpSpPr>
        <p:sp>
          <p:nvSpPr>
            <p:cNvPr id="60" name="Rectangle 2"/>
            <p:cNvSpPr>
              <a:spLocks noChangeArrowheads="1"/>
            </p:cNvSpPr>
            <p:nvPr/>
          </p:nvSpPr>
          <p:spPr bwMode="auto">
            <a:xfrm>
              <a:off x="6377319" y="5011630"/>
              <a:ext cx="1462444" cy="707886"/>
            </a:xfrm>
            <a:prstGeom prst="rect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grpSp>
          <p:nvGrpSpPr>
            <p:cNvPr id="89" name="Gruppieren 88"/>
            <p:cNvGrpSpPr/>
            <p:nvPr/>
          </p:nvGrpSpPr>
          <p:grpSpPr>
            <a:xfrm>
              <a:off x="6505276" y="3968857"/>
              <a:ext cx="1155925" cy="1750659"/>
              <a:chOff x="6505276" y="3968857"/>
              <a:chExt cx="1155925" cy="1750659"/>
            </a:xfrm>
          </p:grpSpPr>
          <p:sp>
            <p:nvSpPr>
              <p:cNvPr id="61" name="Freeform 2"/>
              <p:cNvSpPr>
                <a:spLocks/>
              </p:cNvSpPr>
              <p:nvPr/>
            </p:nvSpPr>
            <p:spPr bwMode="auto">
              <a:xfrm rot="16200000">
                <a:off x="6387717" y="5345525"/>
                <a:ext cx="707892" cy="40089"/>
              </a:xfrm>
              <a:custGeom>
                <a:avLst/>
                <a:gdLst>
                  <a:gd name="T0" fmla="*/ 0 w 345"/>
                  <a:gd name="T1" fmla="*/ 0 h 1"/>
                  <a:gd name="T2" fmla="*/ 345 w 34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45" h="1">
                    <a:moveTo>
                      <a:pt x="0" y="0"/>
                    </a:moveTo>
                    <a:lnTo>
                      <a:pt x="345" y="0"/>
                    </a:lnTo>
                  </a:path>
                </a:pathLst>
              </a:custGeom>
              <a:noFill/>
              <a:ln w="41275">
                <a:solidFill>
                  <a:srgbClr val="0070C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 dirty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88" name="Gruppieren 87"/>
              <p:cNvGrpSpPr/>
              <p:nvPr/>
            </p:nvGrpSpPr>
            <p:grpSpPr>
              <a:xfrm flipH="1">
                <a:off x="6505276" y="3968857"/>
                <a:ext cx="1155925" cy="1206314"/>
                <a:chOff x="7282465" y="3995601"/>
                <a:chExt cx="1155925" cy="1206314"/>
              </a:xfrm>
            </p:grpSpPr>
            <p:sp>
              <p:nvSpPr>
                <p:cNvPr id="70" name="Rechteck 69"/>
                <p:cNvSpPr/>
                <p:nvPr/>
              </p:nvSpPr>
              <p:spPr bwMode="auto">
                <a:xfrm rot="2169635" flipH="1">
                  <a:off x="8083556" y="3995601"/>
                  <a:ext cx="354834" cy="188075"/>
                </a:xfrm>
                <a:prstGeom prst="rect">
                  <a:avLst/>
                </a:prstGeom>
                <a:noFill/>
                <a:ln w="44450" algn="ctr">
                  <a:solidFill>
                    <a:srgbClr val="0070C0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de-AT" dirty="0">
                    <a:solidFill>
                      <a:prstClr val="black"/>
                    </a:solidFill>
                  </a:endParaRPr>
                </a:p>
              </p:txBody>
            </p:sp>
            <p:grpSp>
              <p:nvGrpSpPr>
                <p:cNvPr id="80" name="Gruppieren 79"/>
                <p:cNvGrpSpPr/>
                <p:nvPr/>
              </p:nvGrpSpPr>
              <p:grpSpPr>
                <a:xfrm>
                  <a:off x="7282465" y="4248786"/>
                  <a:ext cx="926944" cy="953129"/>
                  <a:chOff x="3272703" y="3917684"/>
                  <a:chExt cx="926944" cy="953129"/>
                </a:xfrm>
              </p:grpSpPr>
              <p:cxnSp>
                <p:nvCxnSpPr>
                  <p:cNvPr id="72" name="Gerader Verbinder 71"/>
                  <p:cNvCxnSpPr/>
                  <p:nvPr/>
                </p:nvCxnSpPr>
                <p:spPr>
                  <a:xfrm rot="5075020">
                    <a:off x="3444582" y="4115748"/>
                    <a:ext cx="770572" cy="739558"/>
                  </a:xfrm>
                  <a:prstGeom prst="line">
                    <a:avLst/>
                  </a:prstGeom>
                  <a:ln w="44450" cap="sq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Gerader Verbinder 72"/>
                  <p:cNvCxnSpPr/>
                  <p:nvPr/>
                </p:nvCxnSpPr>
                <p:spPr>
                  <a:xfrm rot="5075020">
                    <a:off x="3257196" y="3975808"/>
                    <a:ext cx="770572" cy="739558"/>
                  </a:xfrm>
                  <a:prstGeom prst="line">
                    <a:avLst/>
                  </a:prstGeom>
                  <a:ln w="44450" cap="sq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Gerader Verbinder 73"/>
                  <p:cNvCxnSpPr/>
                  <p:nvPr/>
                </p:nvCxnSpPr>
                <p:spPr>
                  <a:xfrm rot="5075020" flipH="1">
                    <a:off x="3995203" y="3906152"/>
                    <a:ext cx="154041" cy="177105"/>
                  </a:xfrm>
                  <a:prstGeom prst="line">
                    <a:avLst/>
                  </a:prstGeom>
                  <a:ln w="38100" cap="sq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5" name="Gerader Verbinder 74"/>
                <p:cNvCxnSpPr/>
                <p:nvPr/>
              </p:nvCxnSpPr>
              <p:spPr>
                <a:xfrm flipH="1">
                  <a:off x="8043447" y="4192632"/>
                  <a:ext cx="147260" cy="188620"/>
                </a:xfrm>
                <a:prstGeom prst="line">
                  <a:avLst/>
                </a:prstGeom>
                <a:ln w="38100" cap="sq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5" name="Textfeld 84"/>
          <p:cNvSpPr txBox="1"/>
          <p:nvPr/>
        </p:nvSpPr>
        <p:spPr>
          <a:xfrm>
            <a:off x="2051720" y="4438853"/>
            <a:ext cx="4585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Teleskopmastbühne in Arbeitsstellung</a:t>
            </a:r>
            <a:br>
              <a:rPr lang="de-DE" dirty="0" smtClean="0"/>
            </a:br>
            <a:r>
              <a:rPr lang="de-DE" dirty="0"/>
              <a:t>(Ausrichtung je nach darzustellender Situation)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2146561" y="5689590"/>
            <a:ext cx="4585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 smtClean="0"/>
              <a:t>Kranfahrzeug in Arbeitsstellung</a:t>
            </a:r>
            <a:br>
              <a:rPr lang="de-DE" dirty="0" smtClean="0"/>
            </a:br>
            <a:r>
              <a:rPr lang="de-DE" dirty="0"/>
              <a:t>(Ausrichtung je nach darzustellender Situation)</a:t>
            </a:r>
          </a:p>
        </p:txBody>
      </p:sp>
    </p:spTree>
    <p:extLst>
      <p:ext uri="{BB962C8B-B14F-4D97-AF65-F5344CB8AC3E}">
        <p14:creationId xmlns:p14="http://schemas.microsoft.com/office/powerpoint/2010/main" val="35922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Taktische Zeichen - Anhänger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3919736" y="1390701"/>
            <a:ext cx="2310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Anhänger</a:t>
            </a:r>
            <a:br>
              <a:rPr lang="de-DE" dirty="0" smtClean="0"/>
            </a:br>
            <a:r>
              <a:rPr lang="de-DE" dirty="0" smtClean="0"/>
              <a:t>(ein- oder mehrachsig)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3928120" y="3464382"/>
            <a:ext cx="247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Bootsanhänger mit Boot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19736" y="5251531"/>
            <a:ext cx="2854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Abgesetzter Fahrzeugaufbau</a:t>
            </a:r>
            <a:br>
              <a:rPr lang="de-DE" dirty="0" smtClean="0"/>
            </a:br>
            <a:r>
              <a:rPr lang="de-DE" dirty="0" smtClean="0"/>
              <a:t>(Wechselaufbau)</a:t>
            </a:r>
            <a:endParaRPr lang="de-DE" dirty="0"/>
          </a:p>
        </p:txBody>
      </p:sp>
      <p:grpSp>
        <p:nvGrpSpPr>
          <p:cNvPr id="26" name="Gruppieren 25"/>
          <p:cNvGrpSpPr/>
          <p:nvPr/>
        </p:nvGrpSpPr>
        <p:grpSpPr>
          <a:xfrm>
            <a:off x="1831022" y="1363047"/>
            <a:ext cx="1532654" cy="707886"/>
            <a:chOff x="2555501" y="5386189"/>
            <a:chExt cx="1532654" cy="707886"/>
          </a:xfrm>
        </p:grpSpPr>
        <p:sp>
          <p:nvSpPr>
            <p:cNvPr id="27" name="Rectangle 2"/>
            <p:cNvSpPr>
              <a:spLocks noChangeArrowheads="1"/>
            </p:cNvSpPr>
            <p:nvPr/>
          </p:nvSpPr>
          <p:spPr bwMode="auto">
            <a:xfrm>
              <a:off x="2774576" y="5386189"/>
              <a:ext cx="1313579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2"/>
            <p:cNvSpPr>
              <a:spLocks/>
            </p:cNvSpPr>
            <p:nvPr/>
          </p:nvSpPr>
          <p:spPr bwMode="auto">
            <a:xfrm>
              <a:off x="2555501" y="5737009"/>
              <a:ext cx="219075" cy="0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1687239" y="3295105"/>
            <a:ext cx="1876649" cy="707886"/>
            <a:chOff x="3878256" y="4413027"/>
            <a:chExt cx="1876649" cy="707886"/>
          </a:xfrm>
        </p:grpSpPr>
        <p:sp>
          <p:nvSpPr>
            <p:cNvPr id="30" name="Freeform 2"/>
            <p:cNvSpPr>
              <a:spLocks/>
            </p:cNvSpPr>
            <p:nvPr/>
          </p:nvSpPr>
          <p:spPr bwMode="auto">
            <a:xfrm>
              <a:off x="3878256" y="4766970"/>
              <a:ext cx="220466" cy="0"/>
            </a:xfrm>
            <a:custGeom>
              <a:avLst/>
              <a:gdLst>
                <a:gd name="T0" fmla="*/ 0 w 345"/>
                <a:gd name="T1" fmla="*/ 0 h 1"/>
                <a:gd name="T2" fmla="*/ 345 w 34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5" h="1">
                  <a:moveTo>
                    <a:pt x="0" y="0"/>
                  </a:moveTo>
                  <a:lnTo>
                    <a:pt x="345" y="0"/>
                  </a:lnTo>
                </a:path>
              </a:pathLst>
            </a:custGeom>
            <a:noFill/>
            <a:ln w="41275">
              <a:solidFill>
                <a:srgbClr val="0070C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31" name="Rectangle 2"/>
            <p:cNvSpPr>
              <a:spLocks noChangeArrowheads="1"/>
            </p:cNvSpPr>
            <p:nvPr/>
          </p:nvSpPr>
          <p:spPr bwMode="auto">
            <a:xfrm>
              <a:off x="4484413" y="4413027"/>
              <a:ext cx="1159441" cy="707886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32" name="Flussdiagramm: Verzögerung 2"/>
            <p:cNvSpPr/>
            <p:nvPr/>
          </p:nvSpPr>
          <p:spPr>
            <a:xfrm rot="10800000">
              <a:off x="4088208" y="4519543"/>
              <a:ext cx="1666697" cy="494854"/>
            </a:xfrm>
            <a:custGeom>
              <a:avLst/>
              <a:gdLst>
                <a:gd name="connsiteX0" fmla="*/ 0 w 1768897"/>
                <a:gd name="connsiteY0" fmla="*/ 0 h 612648"/>
                <a:gd name="connsiteX1" fmla="*/ 884449 w 1768897"/>
                <a:gd name="connsiteY1" fmla="*/ 0 h 612648"/>
                <a:gd name="connsiteX2" fmla="*/ 1768898 w 1768897"/>
                <a:gd name="connsiteY2" fmla="*/ 306324 h 612648"/>
                <a:gd name="connsiteX3" fmla="*/ 884449 w 1768897"/>
                <a:gd name="connsiteY3" fmla="*/ 612648 h 612648"/>
                <a:gd name="connsiteX4" fmla="*/ 0 w 1768897"/>
                <a:gd name="connsiteY4" fmla="*/ 612648 h 612648"/>
                <a:gd name="connsiteX5" fmla="*/ 0 w 1768897"/>
                <a:gd name="connsiteY5" fmla="*/ 0 h 612648"/>
                <a:gd name="connsiteX0" fmla="*/ 0 w 1768898"/>
                <a:gd name="connsiteY0" fmla="*/ 0 h 612648"/>
                <a:gd name="connsiteX1" fmla="*/ 884449 w 1768898"/>
                <a:gd name="connsiteY1" fmla="*/ 0 h 612648"/>
                <a:gd name="connsiteX2" fmla="*/ 1768898 w 1768898"/>
                <a:gd name="connsiteY2" fmla="*/ 306324 h 612648"/>
                <a:gd name="connsiteX3" fmla="*/ 884449 w 1768898"/>
                <a:gd name="connsiteY3" fmla="*/ 612648 h 612648"/>
                <a:gd name="connsiteX4" fmla="*/ 0 w 1768898"/>
                <a:gd name="connsiteY4" fmla="*/ 612648 h 612648"/>
                <a:gd name="connsiteX5" fmla="*/ 0 w 1768898"/>
                <a:gd name="connsiteY5" fmla="*/ 0 h 612648"/>
                <a:gd name="connsiteX0" fmla="*/ 0 w 1768898"/>
                <a:gd name="connsiteY0" fmla="*/ 0 h 612648"/>
                <a:gd name="connsiteX1" fmla="*/ 884449 w 1768898"/>
                <a:gd name="connsiteY1" fmla="*/ 0 h 612648"/>
                <a:gd name="connsiteX2" fmla="*/ 1768898 w 1768898"/>
                <a:gd name="connsiteY2" fmla="*/ 306324 h 612648"/>
                <a:gd name="connsiteX3" fmla="*/ 884449 w 1768898"/>
                <a:gd name="connsiteY3" fmla="*/ 612648 h 612648"/>
                <a:gd name="connsiteX4" fmla="*/ 0 w 1768898"/>
                <a:gd name="connsiteY4" fmla="*/ 612648 h 612648"/>
                <a:gd name="connsiteX5" fmla="*/ 0 w 1768898"/>
                <a:gd name="connsiteY5" fmla="*/ 0 h 612648"/>
                <a:gd name="connsiteX0" fmla="*/ 0 w 1768898"/>
                <a:gd name="connsiteY0" fmla="*/ 0 h 612648"/>
                <a:gd name="connsiteX1" fmla="*/ 884449 w 1768898"/>
                <a:gd name="connsiteY1" fmla="*/ 0 h 612648"/>
                <a:gd name="connsiteX2" fmla="*/ 1768898 w 1768898"/>
                <a:gd name="connsiteY2" fmla="*/ 306324 h 612648"/>
                <a:gd name="connsiteX3" fmla="*/ 884449 w 1768898"/>
                <a:gd name="connsiteY3" fmla="*/ 612648 h 612648"/>
                <a:gd name="connsiteX4" fmla="*/ 0 w 1768898"/>
                <a:gd name="connsiteY4" fmla="*/ 612648 h 612648"/>
                <a:gd name="connsiteX5" fmla="*/ 0 w 1768898"/>
                <a:gd name="connsiteY5" fmla="*/ 0 h 612648"/>
                <a:gd name="connsiteX0" fmla="*/ 0 w 1768898"/>
                <a:gd name="connsiteY0" fmla="*/ 0 h 612648"/>
                <a:gd name="connsiteX1" fmla="*/ 884449 w 1768898"/>
                <a:gd name="connsiteY1" fmla="*/ 0 h 612648"/>
                <a:gd name="connsiteX2" fmla="*/ 1768898 w 1768898"/>
                <a:gd name="connsiteY2" fmla="*/ 306324 h 612648"/>
                <a:gd name="connsiteX3" fmla="*/ 884449 w 1768898"/>
                <a:gd name="connsiteY3" fmla="*/ 612648 h 612648"/>
                <a:gd name="connsiteX4" fmla="*/ 0 w 1768898"/>
                <a:gd name="connsiteY4" fmla="*/ 612648 h 612648"/>
                <a:gd name="connsiteX5" fmla="*/ 0 w 1768898"/>
                <a:gd name="connsiteY5" fmla="*/ 0 h 612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8898" h="612648">
                  <a:moveTo>
                    <a:pt x="0" y="0"/>
                  </a:moveTo>
                  <a:lnTo>
                    <a:pt x="884449" y="0"/>
                  </a:lnTo>
                  <a:cubicBezTo>
                    <a:pt x="1372917" y="0"/>
                    <a:pt x="1635017" y="131897"/>
                    <a:pt x="1768898" y="306324"/>
                  </a:cubicBezTo>
                  <a:cubicBezTo>
                    <a:pt x="1641308" y="475502"/>
                    <a:pt x="1372917" y="612648"/>
                    <a:pt x="884449" y="612648"/>
                  </a:cubicBezTo>
                  <a:lnTo>
                    <a:pt x="0" y="6126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444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1887451" y="5227163"/>
            <a:ext cx="1419797" cy="699094"/>
            <a:chOff x="3402913" y="5475730"/>
            <a:chExt cx="1419797" cy="699094"/>
          </a:xfrm>
        </p:grpSpPr>
        <p:sp>
          <p:nvSpPr>
            <p:cNvPr id="34" name="Rectangle 2"/>
            <p:cNvSpPr>
              <a:spLocks noChangeArrowheads="1"/>
            </p:cNvSpPr>
            <p:nvPr/>
          </p:nvSpPr>
          <p:spPr bwMode="auto">
            <a:xfrm>
              <a:off x="3509131" y="5475730"/>
              <a:ext cx="1313579" cy="699094"/>
            </a:xfrm>
            <a:prstGeom prst="rect">
              <a:avLst/>
            </a:prstGeom>
            <a:solidFill>
              <a:srgbClr val="FFFFFF"/>
            </a:solidFill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  <p:sp>
          <p:nvSpPr>
            <p:cNvPr id="35" name="Rectangle 2"/>
            <p:cNvSpPr>
              <a:spLocks noChangeArrowheads="1"/>
            </p:cNvSpPr>
            <p:nvPr/>
          </p:nvSpPr>
          <p:spPr bwMode="auto">
            <a:xfrm>
              <a:off x="3402913" y="5607148"/>
              <a:ext cx="107199" cy="450619"/>
            </a:xfrm>
            <a:prstGeom prst="rect">
              <a:avLst/>
            </a:prstGeom>
            <a:noFill/>
            <a:ln w="4127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6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solidFill>
          <a:srgbClr val="FFFFFF"/>
        </a:solidFill>
        <a:ln w="41275" algn="ctr">
          <a:solidFill>
            <a:srgbClr val="3366CC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 dirty="0">
            <a:solidFill>
              <a:prstClr val="black"/>
            </a:solidFill>
          </a:defRPr>
        </a:defPPr>
      </a:lst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1097</Words>
  <Application>Microsoft Office PowerPoint</Application>
  <PresentationFormat>Bildschirmpräsentation (4:3)</PresentationFormat>
  <Paragraphs>331</Paragraphs>
  <Slides>25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Arial</vt:lpstr>
      <vt:lpstr>Calibri</vt:lpstr>
      <vt:lpstr>Futura Hv</vt:lpstr>
      <vt:lpstr>Tahoma</vt:lpstr>
      <vt:lpstr>Times New Roman</vt:lpstr>
      <vt:lpstr>Larissa-Design</vt:lpstr>
      <vt:lpstr>PowerPoint-Präsentation</vt:lpstr>
      <vt:lpstr>Wichtige Hinweise</vt:lpstr>
      <vt:lpstr>Farben taktischer Zeichen</vt:lpstr>
      <vt:lpstr>Aufbau taktischer Zeichen</vt:lpstr>
      <vt:lpstr>Taktische Zeichen – Formation v. Kräften</vt:lpstr>
      <vt:lpstr>Taktische Zeichen – Führungsstelle</vt:lpstr>
      <vt:lpstr>Taktische Zeichen - Fahrzeuge</vt:lpstr>
      <vt:lpstr>Taktische Zeichen - Fahrzeuge</vt:lpstr>
      <vt:lpstr>Taktische Zeichen - Anhänger</vt:lpstr>
      <vt:lpstr>Taktische Zeichen – Schiene, Wasser, Luft</vt:lpstr>
      <vt:lpstr>Taktische Zeichen – Personen</vt:lpstr>
      <vt:lpstr>Taktische Zeichen – Gefahren</vt:lpstr>
      <vt:lpstr>Taktische Zeichen – Schäden</vt:lpstr>
      <vt:lpstr>Taktische Zeichen – Schäden</vt:lpstr>
      <vt:lpstr>Taktische Zeichen – Leitern und Großgeräte</vt:lpstr>
      <vt:lpstr>Taktische Zeichen – Löschgeräte</vt:lpstr>
      <vt:lpstr>Taktische Zeichen – Löschgeräte</vt:lpstr>
      <vt:lpstr>Taktische Zeichen – Löscheinrichtungen</vt:lpstr>
      <vt:lpstr>Hilfszeichen zur Lagedarstellung (nicht Inhalt der RL E-27)</vt:lpstr>
      <vt:lpstr>Gegenüberstellung</vt:lpstr>
      <vt:lpstr>Abweichende Symbole</vt:lpstr>
      <vt:lpstr>Abweichende Symbole</vt:lpstr>
      <vt:lpstr>Lageführung – Beispiel (Alarmstufe B1)</vt:lpstr>
      <vt:lpstr>Lageführung – Beispiel (Alarmstufe B2)</vt:lpstr>
      <vt:lpstr>Lageführung – Beispiel (Alarmstufe B3)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Hauser@lfv-bgld.at</dc:creator>
  <cp:lastModifiedBy>Hauser Michael, Ing.</cp:lastModifiedBy>
  <cp:revision>1736</cp:revision>
  <cp:lastPrinted>2019-12-02T13:22:45Z</cp:lastPrinted>
  <dcterms:created xsi:type="dcterms:W3CDTF">2012-01-17T19:42:58Z</dcterms:created>
  <dcterms:modified xsi:type="dcterms:W3CDTF">2019-12-03T06:36:53Z</dcterms:modified>
</cp:coreProperties>
</file>